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4"/>
  </p:notesMasterIdLst>
  <p:sldIdLst>
    <p:sldId id="256" r:id="rId2"/>
    <p:sldId id="288" r:id="rId3"/>
    <p:sldId id="258" r:id="rId4"/>
    <p:sldId id="261" r:id="rId5"/>
    <p:sldId id="260" r:id="rId6"/>
    <p:sldId id="276" r:id="rId7"/>
    <p:sldId id="281" r:id="rId8"/>
    <p:sldId id="265" r:id="rId9"/>
    <p:sldId id="268" r:id="rId10"/>
    <p:sldId id="279" r:id="rId11"/>
    <p:sldId id="278" r:id="rId12"/>
    <p:sldId id="285" r:id="rId13"/>
    <p:sldId id="277" r:id="rId14"/>
    <p:sldId id="269" r:id="rId15"/>
    <p:sldId id="280" r:id="rId16"/>
    <p:sldId id="259" r:id="rId17"/>
    <p:sldId id="274" r:id="rId18"/>
    <p:sldId id="275" r:id="rId19"/>
    <p:sldId id="284" r:id="rId20"/>
    <p:sldId id="282" r:id="rId21"/>
    <p:sldId id="283" r:id="rId22"/>
    <p:sldId id="287" r:id="rId23"/>
  </p:sldIdLst>
  <p:sldSz cx="13004800" cy="97536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0B26A3-FA74-42B9-B862-2692791F4BE8}" v="5" dt="2026-09-06T09:48:50.08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000000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79BB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B13F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882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8BC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left>
          <a:right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bottom>
          <a:insideH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H>
          <a:insideV>
            <a:ln w="25400" cap="flat">
              <a:solidFill>
                <a:srgbClr val="FFFFFF">
                  <a:alpha val="75000"/>
                </a:srgbClr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54545">
              <a:alpha val="41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82A2F"/>
        </a:fontRef>
        <a:srgbClr val="282A2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>
                  <a:alpha val="75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BD5C">
              <a:alpha val="82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B285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9487B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254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7A8DB2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EDEDF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444C55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33373B">
              <a:alpha val="5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FFFFFF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FFFF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Style à thème 1 - Accentuation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yle à thème 1 - Accentuation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Style à thème 1 - Accentuation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33" autoAdjust="0"/>
    <p:restoredTop sz="94726"/>
  </p:normalViewPr>
  <p:slideViewPr>
    <p:cSldViewPr snapToGrid="0">
      <p:cViewPr varScale="1">
        <p:scale>
          <a:sx n="74" d="100"/>
          <a:sy n="74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C2A90B-E833-4C00-B8EC-565803467434}" type="doc">
      <dgm:prSet loTypeId="urn:microsoft.com/office/officeart/2005/8/layout/hierarchy1" loCatId="hierarchy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BF1E8AF3-65AE-49B9-B204-3722002D041A}">
      <dgm:prSet/>
      <dgm:spPr/>
      <dgm:t>
        <a:bodyPr/>
        <a:lstStyle/>
        <a:p>
          <a:r>
            <a:rPr lang="fr-BE" dirty="0"/>
            <a:t>Gestion du groupe classe</a:t>
          </a:r>
          <a:endParaRPr lang="en-US" dirty="0"/>
        </a:p>
      </dgm:t>
    </dgm:pt>
    <dgm:pt modelId="{6490D42A-CA42-4D1A-ACF3-DEEB661E07EF}" type="parTrans" cxnId="{E1E382D5-98D8-4EAA-8C85-9D8326B9B939}">
      <dgm:prSet/>
      <dgm:spPr/>
      <dgm:t>
        <a:bodyPr/>
        <a:lstStyle/>
        <a:p>
          <a:endParaRPr lang="en-US"/>
        </a:p>
      </dgm:t>
    </dgm:pt>
    <dgm:pt modelId="{F282A18C-3D75-4579-B58C-D2790543699F}" type="sibTrans" cxnId="{E1E382D5-98D8-4EAA-8C85-9D8326B9B939}">
      <dgm:prSet/>
      <dgm:spPr/>
      <dgm:t>
        <a:bodyPr/>
        <a:lstStyle/>
        <a:p>
          <a:endParaRPr lang="en-US"/>
        </a:p>
      </dgm:t>
    </dgm:pt>
    <dgm:pt modelId="{302B36E0-AB5B-4700-A77A-1141012C6817}">
      <dgm:prSet/>
      <dgm:spPr/>
      <dgm:t>
        <a:bodyPr/>
        <a:lstStyle/>
        <a:p>
          <a:r>
            <a:rPr lang="fr-BE"/>
            <a:t>Administratif</a:t>
          </a:r>
          <a:endParaRPr lang="en-US"/>
        </a:p>
      </dgm:t>
    </dgm:pt>
    <dgm:pt modelId="{24AC7401-E410-4D9E-A3BA-4B2F2819EAEB}" type="parTrans" cxnId="{534A9BDE-620F-41AB-A828-CEFE9B387AEE}">
      <dgm:prSet/>
      <dgm:spPr/>
      <dgm:t>
        <a:bodyPr/>
        <a:lstStyle/>
        <a:p>
          <a:endParaRPr lang="en-US"/>
        </a:p>
      </dgm:t>
    </dgm:pt>
    <dgm:pt modelId="{4A1578E5-B773-436D-91D8-C2529403EA09}" type="sibTrans" cxnId="{534A9BDE-620F-41AB-A828-CEFE9B387AEE}">
      <dgm:prSet/>
      <dgm:spPr/>
      <dgm:t>
        <a:bodyPr/>
        <a:lstStyle/>
        <a:p>
          <a:endParaRPr lang="en-US"/>
        </a:p>
      </dgm:t>
    </dgm:pt>
    <dgm:pt modelId="{B63BF956-B987-4AC5-B352-8B96BB73AEB2}">
      <dgm:prSet/>
      <dgm:spPr/>
      <dgm:t>
        <a:bodyPr/>
        <a:lstStyle/>
        <a:p>
          <a:r>
            <a:rPr lang="fr-BE" dirty="0"/>
            <a:t>gestion du local 1301</a:t>
          </a:r>
          <a:endParaRPr lang="en-US" dirty="0"/>
        </a:p>
      </dgm:t>
    </dgm:pt>
    <dgm:pt modelId="{08949F82-ED0E-42B0-B882-E23295B8CF72}" type="parTrans" cxnId="{89005530-BE9A-4282-8B68-00F6B870A552}">
      <dgm:prSet/>
      <dgm:spPr/>
      <dgm:t>
        <a:bodyPr/>
        <a:lstStyle/>
        <a:p>
          <a:endParaRPr lang="en-US"/>
        </a:p>
      </dgm:t>
    </dgm:pt>
    <dgm:pt modelId="{781EA957-20F1-46C2-B64A-BC4A0904F176}" type="sibTrans" cxnId="{89005530-BE9A-4282-8B68-00F6B870A552}">
      <dgm:prSet/>
      <dgm:spPr/>
      <dgm:t>
        <a:bodyPr/>
        <a:lstStyle/>
        <a:p>
          <a:endParaRPr lang="en-US"/>
        </a:p>
      </dgm:t>
    </dgm:pt>
    <dgm:pt modelId="{8419783A-698D-4A61-AF8D-E4E64D9DB522}">
      <dgm:prSet/>
      <dgm:spPr/>
      <dgm:t>
        <a:bodyPr/>
        <a:lstStyle/>
        <a:p>
          <a:pPr rtl="0">
            <a:defRPr b="1"/>
          </a:pPr>
          <a:r>
            <a:rPr lang="fr-BE" b="0">
              <a:latin typeface="Century Gothic" panose="020B0502020202020204"/>
            </a:rPr>
            <a:t>ANDRE Nicolas</a:t>
          </a:r>
          <a:r>
            <a:rPr lang="fr-BE" b="0"/>
            <a:t> (Sciences) et </a:t>
          </a:r>
          <a:r>
            <a:rPr lang="fr-BE" b="0">
              <a:latin typeface="Century Gothic" panose="020B0502020202020204"/>
            </a:rPr>
            <a:t>LAURENT François</a:t>
          </a:r>
          <a:r>
            <a:rPr lang="fr-BE" b="0"/>
            <a:t> (Math)</a:t>
          </a:r>
          <a:endParaRPr lang="en-US" b="0" dirty="0"/>
        </a:p>
      </dgm:t>
    </dgm:pt>
    <dgm:pt modelId="{56C87BE9-8825-49F6-A6E4-E29E214E3FA2}" type="sibTrans" cxnId="{D744F413-4EF3-4C10-9BA2-1CEBBA9F528D}">
      <dgm:prSet/>
      <dgm:spPr/>
      <dgm:t>
        <a:bodyPr/>
        <a:lstStyle/>
        <a:p>
          <a:endParaRPr lang="en-US"/>
        </a:p>
      </dgm:t>
    </dgm:pt>
    <dgm:pt modelId="{4DF10190-C858-4BFB-94FF-CBD22C6C9C65}" type="parTrans" cxnId="{D744F413-4EF3-4C10-9BA2-1CEBBA9F528D}">
      <dgm:prSet/>
      <dgm:spPr/>
      <dgm:t>
        <a:bodyPr/>
        <a:lstStyle/>
        <a:p>
          <a:endParaRPr lang="en-US"/>
        </a:p>
      </dgm:t>
    </dgm:pt>
    <dgm:pt modelId="{A35039E8-23CF-402C-9F64-82BC65A0962C}">
      <dgm:prSet/>
      <dgm:spPr/>
      <dgm:t>
        <a:bodyPr/>
        <a:lstStyle/>
        <a:p>
          <a:r>
            <a:rPr lang="fr-BE" dirty="0"/>
            <a:t>Contact</a:t>
          </a:r>
        </a:p>
        <a:p>
          <a:r>
            <a:rPr lang="fr-BE" dirty="0">
              <a:sym typeface="Wingdings" panose="05000000000000000000" pitchFamily="2" charset="2"/>
            </a:rPr>
            <a:t> mail</a:t>
          </a:r>
          <a:endParaRPr lang="en-US" dirty="0"/>
        </a:p>
      </dgm:t>
    </dgm:pt>
    <dgm:pt modelId="{DA72B6A4-0A0C-46B8-8E62-2DD9A7A3F727}" type="parTrans" cxnId="{7AAAFEF1-B0F2-4EF7-AD70-6FD61F30B07C}">
      <dgm:prSet/>
      <dgm:spPr/>
      <dgm:t>
        <a:bodyPr/>
        <a:lstStyle/>
        <a:p>
          <a:endParaRPr lang="fr-FR"/>
        </a:p>
      </dgm:t>
    </dgm:pt>
    <dgm:pt modelId="{E8364346-9A11-4749-8C9C-C45DB1777ECE}" type="sibTrans" cxnId="{7AAAFEF1-B0F2-4EF7-AD70-6FD61F30B07C}">
      <dgm:prSet/>
      <dgm:spPr/>
      <dgm:t>
        <a:bodyPr/>
        <a:lstStyle/>
        <a:p>
          <a:endParaRPr lang="fr-FR"/>
        </a:p>
      </dgm:t>
    </dgm:pt>
    <dgm:pt modelId="{CC3DF492-A32E-4D6A-A7D2-58E15A4C15CF}" type="pres">
      <dgm:prSet presAssocID="{7DC2A90B-E833-4C00-B8EC-56580346743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A75FEC6-7C1F-405E-8E65-A3D307A9B7C7}" type="pres">
      <dgm:prSet presAssocID="{8419783A-698D-4A61-AF8D-E4E64D9DB522}" presName="hierRoot1" presStyleCnt="0"/>
      <dgm:spPr/>
    </dgm:pt>
    <dgm:pt modelId="{F4CD87DC-CF28-4EDE-A29B-676793D4A373}" type="pres">
      <dgm:prSet presAssocID="{8419783A-698D-4A61-AF8D-E4E64D9DB522}" presName="composite" presStyleCnt="0"/>
      <dgm:spPr/>
    </dgm:pt>
    <dgm:pt modelId="{6857BF42-B5B7-4BF3-8780-563A81B59ED1}" type="pres">
      <dgm:prSet presAssocID="{8419783A-698D-4A61-AF8D-E4E64D9DB522}" presName="background" presStyleLbl="node0" presStyleIdx="0" presStyleCnt="1"/>
      <dgm:spPr/>
    </dgm:pt>
    <dgm:pt modelId="{6F8F9D67-6B5D-4435-AEC9-FF9CEB9DE87A}" type="pres">
      <dgm:prSet presAssocID="{8419783A-698D-4A61-AF8D-E4E64D9DB522}" presName="text" presStyleLbl="fgAcc0" presStyleIdx="0" presStyleCnt="1" custScaleX="419946" custScaleY="130583">
        <dgm:presLayoutVars>
          <dgm:chPref val="3"/>
        </dgm:presLayoutVars>
      </dgm:prSet>
      <dgm:spPr/>
    </dgm:pt>
    <dgm:pt modelId="{56198A25-5593-45F4-A473-95884D0A67B5}" type="pres">
      <dgm:prSet presAssocID="{8419783A-698D-4A61-AF8D-E4E64D9DB522}" presName="hierChild2" presStyleCnt="0"/>
      <dgm:spPr/>
    </dgm:pt>
    <dgm:pt modelId="{819D84D6-9E35-482D-80EB-5F9BD214A9AA}" type="pres">
      <dgm:prSet presAssocID="{6490D42A-CA42-4D1A-ACF3-DEEB661E07EF}" presName="Name10" presStyleLbl="parChTrans1D2" presStyleIdx="0" presStyleCnt="4"/>
      <dgm:spPr/>
    </dgm:pt>
    <dgm:pt modelId="{C2EC60DD-9606-4D68-890F-C41D247A954C}" type="pres">
      <dgm:prSet presAssocID="{BF1E8AF3-65AE-49B9-B204-3722002D041A}" presName="hierRoot2" presStyleCnt="0"/>
      <dgm:spPr/>
    </dgm:pt>
    <dgm:pt modelId="{709B795D-BF59-4B73-82DA-CD60C5003A34}" type="pres">
      <dgm:prSet presAssocID="{BF1E8AF3-65AE-49B9-B204-3722002D041A}" presName="composite2" presStyleCnt="0"/>
      <dgm:spPr/>
    </dgm:pt>
    <dgm:pt modelId="{55525516-E878-4CD3-9B07-D9E4A8FA077B}" type="pres">
      <dgm:prSet presAssocID="{BF1E8AF3-65AE-49B9-B204-3722002D041A}" presName="background2" presStyleLbl="node2" presStyleIdx="0" presStyleCnt="4"/>
      <dgm:spPr/>
    </dgm:pt>
    <dgm:pt modelId="{B4B95327-F22F-45AD-A121-AF7DB3799AE4}" type="pres">
      <dgm:prSet presAssocID="{BF1E8AF3-65AE-49B9-B204-3722002D041A}" presName="text2" presStyleLbl="fgAcc2" presStyleIdx="0" presStyleCnt="4">
        <dgm:presLayoutVars>
          <dgm:chPref val="3"/>
        </dgm:presLayoutVars>
      </dgm:prSet>
      <dgm:spPr/>
    </dgm:pt>
    <dgm:pt modelId="{B9433EF0-DA76-4D71-BEDD-F4F2DB0649B1}" type="pres">
      <dgm:prSet presAssocID="{BF1E8AF3-65AE-49B9-B204-3722002D041A}" presName="hierChild3" presStyleCnt="0"/>
      <dgm:spPr/>
    </dgm:pt>
    <dgm:pt modelId="{47485916-088F-4AB7-98C1-1C4920EC4B29}" type="pres">
      <dgm:prSet presAssocID="{24AC7401-E410-4D9E-A3BA-4B2F2819EAEB}" presName="Name10" presStyleLbl="parChTrans1D2" presStyleIdx="1" presStyleCnt="4"/>
      <dgm:spPr/>
    </dgm:pt>
    <dgm:pt modelId="{F53BC5D4-1B3B-422F-AE24-0FC7EC3C9F26}" type="pres">
      <dgm:prSet presAssocID="{302B36E0-AB5B-4700-A77A-1141012C6817}" presName="hierRoot2" presStyleCnt="0"/>
      <dgm:spPr/>
    </dgm:pt>
    <dgm:pt modelId="{A48B2483-F2FF-4B87-98D5-417F18396DBB}" type="pres">
      <dgm:prSet presAssocID="{302B36E0-AB5B-4700-A77A-1141012C6817}" presName="composite2" presStyleCnt="0"/>
      <dgm:spPr/>
    </dgm:pt>
    <dgm:pt modelId="{477DCBC1-01A4-4009-9A95-D1DE51CF2437}" type="pres">
      <dgm:prSet presAssocID="{302B36E0-AB5B-4700-A77A-1141012C6817}" presName="background2" presStyleLbl="node2" presStyleIdx="1" presStyleCnt="4"/>
      <dgm:spPr/>
    </dgm:pt>
    <dgm:pt modelId="{57B738C6-A276-47AA-B849-751443D641D1}" type="pres">
      <dgm:prSet presAssocID="{302B36E0-AB5B-4700-A77A-1141012C6817}" presName="text2" presStyleLbl="fgAcc2" presStyleIdx="1" presStyleCnt="4">
        <dgm:presLayoutVars>
          <dgm:chPref val="3"/>
        </dgm:presLayoutVars>
      </dgm:prSet>
      <dgm:spPr/>
    </dgm:pt>
    <dgm:pt modelId="{4DE3EFE0-37D6-4537-BFE9-86196306F4B6}" type="pres">
      <dgm:prSet presAssocID="{302B36E0-AB5B-4700-A77A-1141012C6817}" presName="hierChild3" presStyleCnt="0"/>
      <dgm:spPr/>
    </dgm:pt>
    <dgm:pt modelId="{ECE3B88F-FCAA-4F36-97A2-2CD0E9370781}" type="pres">
      <dgm:prSet presAssocID="{08949F82-ED0E-42B0-B882-E23295B8CF72}" presName="Name10" presStyleLbl="parChTrans1D2" presStyleIdx="2" presStyleCnt="4"/>
      <dgm:spPr/>
    </dgm:pt>
    <dgm:pt modelId="{1EE2CCCD-696A-43E8-A797-D759190A3874}" type="pres">
      <dgm:prSet presAssocID="{B63BF956-B987-4AC5-B352-8B96BB73AEB2}" presName="hierRoot2" presStyleCnt="0"/>
      <dgm:spPr/>
    </dgm:pt>
    <dgm:pt modelId="{119B1F0B-F734-4B73-B977-2CD49274BAAC}" type="pres">
      <dgm:prSet presAssocID="{B63BF956-B987-4AC5-B352-8B96BB73AEB2}" presName="composite2" presStyleCnt="0"/>
      <dgm:spPr/>
    </dgm:pt>
    <dgm:pt modelId="{C33FED72-AD56-4727-BC2E-532FBFA8E4B4}" type="pres">
      <dgm:prSet presAssocID="{B63BF956-B987-4AC5-B352-8B96BB73AEB2}" presName="background2" presStyleLbl="node2" presStyleIdx="2" presStyleCnt="4"/>
      <dgm:spPr/>
    </dgm:pt>
    <dgm:pt modelId="{D38BF106-872B-4893-BAB9-7625D84423C9}" type="pres">
      <dgm:prSet presAssocID="{B63BF956-B987-4AC5-B352-8B96BB73AEB2}" presName="text2" presStyleLbl="fgAcc2" presStyleIdx="2" presStyleCnt="4">
        <dgm:presLayoutVars>
          <dgm:chPref val="3"/>
        </dgm:presLayoutVars>
      </dgm:prSet>
      <dgm:spPr/>
    </dgm:pt>
    <dgm:pt modelId="{9EB61351-28E4-4AED-81ED-3D937A56973D}" type="pres">
      <dgm:prSet presAssocID="{B63BF956-B987-4AC5-B352-8B96BB73AEB2}" presName="hierChild3" presStyleCnt="0"/>
      <dgm:spPr/>
    </dgm:pt>
    <dgm:pt modelId="{04D8F2EA-32D0-4A9B-9903-F529B7AD160C}" type="pres">
      <dgm:prSet presAssocID="{DA72B6A4-0A0C-46B8-8E62-2DD9A7A3F727}" presName="Name10" presStyleLbl="parChTrans1D2" presStyleIdx="3" presStyleCnt="4"/>
      <dgm:spPr/>
    </dgm:pt>
    <dgm:pt modelId="{100C45A4-9F7D-484F-8307-C0F5A542F569}" type="pres">
      <dgm:prSet presAssocID="{A35039E8-23CF-402C-9F64-82BC65A0962C}" presName="hierRoot2" presStyleCnt="0"/>
      <dgm:spPr/>
    </dgm:pt>
    <dgm:pt modelId="{A40B0D83-8242-4F17-B5DF-84392591F6F1}" type="pres">
      <dgm:prSet presAssocID="{A35039E8-23CF-402C-9F64-82BC65A0962C}" presName="composite2" presStyleCnt="0"/>
      <dgm:spPr/>
    </dgm:pt>
    <dgm:pt modelId="{714BCBA7-CA0B-48D1-AAD4-112266C1F282}" type="pres">
      <dgm:prSet presAssocID="{A35039E8-23CF-402C-9F64-82BC65A0962C}" presName="background2" presStyleLbl="node2" presStyleIdx="3" presStyleCnt="4"/>
      <dgm:spPr/>
    </dgm:pt>
    <dgm:pt modelId="{31D62A1B-48A0-41CB-9166-701459DC6EA6}" type="pres">
      <dgm:prSet presAssocID="{A35039E8-23CF-402C-9F64-82BC65A0962C}" presName="text2" presStyleLbl="fgAcc2" presStyleIdx="3" presStyleCnt="4">
        <dgm:presLayoutVars>
          <dgm:chPref val="3"/>
        </dgm:presLayoutVars>
      </dgm:prSet>
      <dgm:spPr/>
    </dgm:pt>
    <dgm:pt modelId="{509A4591-948E-4384-91E9-5C76200BCF68}" type="pres">
      <dgm:prSet presAssocID="{A35039E8-23CF-402C-9F64-82BC65A0962C}" presName="hierChild3" presStyleCnt="0"/>
      <dgm:spPr/>
    </dgm:pt>
  </dgm:ptLst>
  <dgm:cxnLst>
    <dgm:cxn modelId="{D744F413-4EF3-4C10-9BA2-1CEBBA9F528D}" srcId="{7DC2A90B-E833-4C00-B8EC-565803467434}" destId="{8419783A-698D-4A61-AF8D-E4E64D9DB522}" srcOrd="0" destOrd="0" parTransId="{4DF10190-C858-4BFB-94FF-CBD22C6C9C65}" sibTransId="{56C87BE9-8825-49F6-A6E4-E29E214E3FA2}"/>
    <dgm:cxn modelId="{C8259125-5756-4431-88C5-1B62B14B08B2}" type="presOf" srcId="{BF1E8AF3-65AE-49B9-B204-3722002D041A}" destId="{B4B95327-F22F-45AD-A121-AF7DB3799AE4}" srcOrd="0" destOrd="0" presId="urn:microsoft.com/office/officeart/2005/8/layout/hierarchy1"/>
    <dgm:cxn modelId="{02C6392D-0EEF-4BA7-A447-BCBBA35D5714}" type="presOf" srcId="{8419783A-698D-4A61-AF8D-E4E64D9DB522}" destId="{6F8F9D67-6B5D-4435-AEC9-FF9CEB9DE87A}" srcOrd="0" destOrd="0" presId="urn:microsoft.com/office/officeart/2005/8/layout/hierarchy1"/>
    <dgm:cxn modelId="{89005530-BE9A-4282-8B68-00F6B870A552}" srcId="{8419783A-698D-4A61-AF8D-E4E64D9DB522}" destId="{B63BF956-B987-4AC5-B352-8B96BB73AEB2}" srcOrd="2" destOrd="0" parTransId="{08949F82-ED0E-42B0-B882-E23295B8CF72}" sibTransId="{781EA957-20F1-46C2-B64A-BC4A0904F176}"/>
    <dgm:cxn modelId="{BE940541-B1EE-4C0B-8611-2D93E11AC497}" type="presOf" srcId="{6490D42A-CA42-4D1A-ACF3-DEEB661E07EF}" destId="{819D84D6-9E35-482D-80EB-5F9BD214A9AA}" srcOrd="0" destOrd="0" presId="urn:microsoft.com/office/officeart/2005/8/layout/hierarchy1"/>
    <dgm:cxn modelId="{F3D4B266-22E4-4CDA-BD9C-8A24C6CA788C}" type="presOf" srcId="{08949F82-ED0E-42B0-B882-E23295B8CF72}" destId="{ECE3B88F-FCAA-4F36-97A2-2CD0E9370781}" srcOrd="0" destOrd="0" presId="urn:microsoft.com/office/officeart/2005/8/layout/hierarchy1"/>
    <dgm:cxn modelId="{CE1C6951-2FE6-44B1-AB70-6AF9518CAD19}" type="presOf" srcId="{A35039E8-23CF-402C-9F64-82BC65A0962C}" destId="{31D62A1B-48A0-41CB-9166-701459DC6EA6}" srcOrd="0" destOrd="0" presId="urn:microsoft.com/office/officeart/2005/8/layout/hierarchy1"/>
    <dgm:cxn modelId="{416CA374-2A6C-47BD-BF60-2894D6EE677A}" type="presOf" srcId="{B63BF956-B987-4AC5-B352-8B96BB73AEB2}" destId="{D38BF106-872B-4893-BAB9-7625D84423C9}" srcOrd="0" destOrd="0" presId="urn:microsoft.com/office/officeart/2005/8/layout/hierarchy1"/>
    <dgm:cxn modelId="{0A82C185-4834-4CB1-9289-1BF6F422B25C}" type="presOf" srcId="{302B36E0-AB5B-4700-A77A-1141012C6817}" destId="{57B738C6-A276-47AA-B849-751443D641D1}" srcOrd="0" destOrd="0" presId="urn:microsoft.com/office/officeart/2005/8/layout/hierarchy1"/>
    <dgm:cxn modelId="{96A15597-CE14-494B-BE8B-E4E1B546B038}" type="presOf" srcId="{7DC2A90B-E833-4C00-B8EC-565803467434}" destId="{CC3DF492-A32E-4D6A-A7D2-58E15A4C15CF}" srcOrd="0" destOrd="0" presId="urn:microsoft.com/office/officeart/2005/8/layout/hierarchy1"/>
    <dgm:cxn modelId="{9F72119A-EC5E-4DA3-9DAC-4E8E00CBCE89}" type="presOf" srcId="{24AC7401-E410-4D9E-A3BA-4B2F2819EAEB}" destId="{47485916-088F-4AB7-98C1-1C4920EC4B29}" srcOrd="0" destOrd="0" presId="urn:microsoft.com/office/officeart/2005/8/layout/hierarchy1"/>
    <dgm:cxn modelId="{98DFECB0-C1D1-401C-A882-1F1834211663}" type="presOf" srcId="{DA72B6A4-0A0C-46B8-8E62-2DD9A7A3F727}" destId="{04D8F2EA-32D0-4A9B-9903-F529B7AD160C}" srcOrd="0" destOrd="0" presId="urn:microsoft.com/office/officeart/2005/8/layout/hierarchy1"/>
    <dgm:cxn modelId="{E1E382D5-98D8-4EAA-8C85-9D8326B9B939}" srcId="{8419783A-698D-4A61-AF8D-E4E64D9DB522}" destId="{BF1E8AF3-65AE-49B9-B204-3722002D041A}" srcOrd="0" destOrd="0" parTransId="{6490D42A-CA42-4D1A-ACF3-DEEB661E07EF}" sibTransId="{F282A18C-3D75-4579-B58C-D2790543699F}"/>
    <dgm:cxn modelId="{534A9BDE-620F-41AB-A828-CEFE9B387AEE}" srcId="{8419783A-698D-4A61-AF8D-E4E64D9DB522}" destId="{302B36E0-AB5B-4700-A77A-1141012C6817}" srcOrd="1" destOrd="0" parTransId="{24AC7401-E410-4D9E-A3BA-4B2F2819EAEB}" sibTransId="{4A1578E5-B773-436D-91D8-C2529403EA09}"/>
    <dgm:cxn modelId="{7AAAFEF1-B0F2-4EF7-AD70-6FD61F30B07C}" srcId="{8419783A-698D-4A61-AF8D-E4E64D9DB522}" destId="{A35039E8-23CF-402C-9F64-82BC65A0962C}" srcOrd="3" destOrd="0" parTransId="{DA72B6A4-0A0C-46B8-8E62-2DD9A7A3F727}" sibTransId="{E8364346-9A11-4749-8C9C-C45DB1777ECE}"/>
    <dgm:cxn modelId="{B942CE52-3CD3-434C-94BD-48E8148F1EBA}" type="presParOf" srcId="{CC3DF492-A32E-4D6A-A7D2-58E15A4C15CF}" destId="{5A75FEC6-7C1F-405E-8E65-A3D307A9B7C7}" srcOrd="0" destOrd="0" presId="urn:microsoft.com/office/officeart/2005/8/layout/hierarchy1"/>
    <dgm:cxn modelId="{7532A5A8-7D63-4A6D-9322-CD4BF574654D}" type="presParOf" srcId="{5A75FEC6-7C1F-405E-8E65-A3D307A9B7C7}" destId="{F4CD87DC-CF28-4EDE-A29B-676793D4A373}" srcOrd="0" destOrd="0" presId="urn:microsoft.com/office/officeart/2005/8/layout/hierarchy1"/>
    <dgm:cxn modelId="{7C07A03C-0E50-43B1-8E48-90EBA6571897}" type="presParOf" srcId="{F4CD87DC-CF28-4EDE-A29B-676793D4A373}" destId="{6857BF42-B5B7-4BF3-8780-563A81B59ED1}" srcOrd="0" destOrd="0" presId="urn:microsoft.com/office/officeart/2005/8/layout/hierarchy1"/>
    <dgm:cxn modelId="{00301677-727D-425A-AE3A-F4619DF241B9}" type="presParOf" srcId="{F4CD87DC-CF28-4EDE-A29B-676793D4A373}" destId="{6F8F9D67-6B5D-4435-AEC9-FF9CEB9DE87A}" srcOrd="1" destOrd="0" presId="urn:microsoft.com/office/officeart/2005/8/layout/hierarchy1"/>
    <dgm:cxn modelId="{0375BA81-4595-46EA-895E-D03A59ECB646}" type="presParOf" srcId="{5A75FEC6-7C1F-405E-8E65-A3D307A9B7C7}" destId="{56198A25-5593-45F4-A473-95884D0A67B5}" srcOrd="1" destOrd="0" presId="urn:microsoft.com/office/officeart/2005/8/layout/hierarchy1"/>
    <dgm:cxn modelId="{E022EC83-8D4D-44D4-A49A-2B210D59CA7D}" type="presParOf" srcId="{56198A25-5593-45F4-A473-95884D0A67B5}" destId="{819D84D6-9E35-482D-80EB-5F9BD214A9AA}" srcOrd="0" destOrd="0" presId="urn:microsoft.com/office/officeart/2005/8/layout/hierarchy1"/>
    <dgm:cxn modelId="{1928C67B-99A0-402A-A77E-C1B4C6764FAE}" type="presParOf" srcId="{56198A25-5593-45F4-A473-95884D0A67B5}" destId="{C2EC60DD-9606-4D68-890F-C41D247A954C}" srcOrd="1" destOrd="0" presId="urn:microsoft.com/office/officeart/2005/8/layout/hierarchy1"/>
    <dgm:cxn modelId="{2EFB1DEF-0277-472D-9C4D-288A502E8D1A}" type="presParOf" srcId="{C2EC60DD-9606-4D68-890F-C41D247A954C}" destId="{709B795D-BF59-4B73-82DA-CD60C5003A34}" srcOrd="0" destOrd="0" presId="urn:microsoft.com/office/officeart/2005/8/layout/hierarchy1"/>
    <dgm:cxn modelId="{70AB9833-C4E2-4C0F-97A7-A85DE3C73B3D}" type="presParOf" srcId="{709B795D-BF59-4B73-82DA-CD60C5003A34}" destId="{55525516-E878-4CD3-9B07-D9E4A8FA077B}" srcOrd="0" destOrd="0" presId="urn:microsoft.com/office/officeart/2005/8/layout/hierarchy1"/>
    <dgm:cxn modelId="{AE6484D2-583B-4A63-B2F0-2F1B2E53B429}" type="presParOf" srcId="{709B795D-BF59-4B73-82DA-CD60C5003A34}" destId="{B4B95327-F22F-45AD-A121-AF7DB3799AE4}" srcOrd="1" destOrd="0" presId="urn:microsoft.com/office/officeart/2005/8/layout/hierarchy1"/>
    <dgm:cxn modelId="{CE5AA7FE-060C-414F-9C94-964FAE926AC4}" type="presParOf" srcId="{C2EC60DD-9606-4D68-890F-C41D247A954C}" destId="{B9433EF0-DA76-4D71-BEDD-F4F2DB0649B1}" srcOrd="1" destOrd="0" presId="urn:microsoft.com/office/officeart/2005/8/layout/hierarchy1"/>
    <dgm:cxn modelId="{08D8F709-1C94-4E6B-BE90-E585A3E55E76}" type="presParOf" srcId="{56198A25-5593-45F4-A473-95884D0A67B5}" destId="{47485916-088F-4AB7-98C1-1C4920EC4B29}" srcOrd="2" destOrd="0" presId="urn:microsoft.com/office/officeart/2005/8/layout/hierarchy1"/>
    <dgm:cxn modelId="{8BE8D589-F974-44DB-AC93-5F9356687D30}" type="presParOf" srcId="{56198A25-5593-45F4-A473-95884D0A67B5}" destId="{F53BC5D4-1B3B-422F-AE24-0FC7EC3C9F26}" srcOrd="3" destOrd="0" presId="urn:microsoft.com/office/officeart/2005/8/layout/hierarchy1"/>
    <dgm:cxn modelId="{FA87E4B1-6982-442C-8F54-F4D05A23B71E}" type="presParOf" srcId="{F53BC5D4-1B3B-422F-AE24-0FC7EC3C9F26}" destId="{A48B2483-F2FF-4B87-98D5-417F18396DBB}" srcOrd="0" destOrd="0" presId="urn:microsoft.com/office/officeart/2005/8/layout/hierarchy1"/>
    <dgm:cxn modelId="{7F68F07C-CFF0-4823-8FD0-445A7289E469}" type="presParOf" srcId="{A48B2483-F2FF-4B87-98D5-417F18396DBB}" destId="{477DCBC1-01A4-4009-9A95-D1DE51CF2437}" srcOrd="0" destOrd="0" presId="urn:microsoft.com/office/officeart/2005/8/layout/hierarchy1"/>
    <dgm:cxn modelId="{5248368C-E048-40B3-ABDA-0FD36428CE71}" type="presParOf" srcId="{A48B2483-F2FF-4B87-98D5-417F18396DBB}" destId="{57B738C6-A276-47AA-B849-751443D641D1}" srcOrd="1" destOrd="0" presId="urn:microsoft.com/office/officeart/2005/8/layout/hierarchy1"/>
    <dgm:cxn modelId="{CA1D48C2-975F-4DBF-B867-13500C050A99}" type="presParOf" srcId="{F53BC5D4-1B3B-422F-AE24-0FC7EC3C9F26}" destId="{4DE3EFE0-37D6-4537-BFE9-86196306F4B6}" srcOrd="1" destOrd="0" presId="urn:microsoft.com/office/officeart/2005/8/layout/hierarchy1"/>
    <dgm:cxn modelId="{C12E24FA-20CD-4F30-8573-F1A052FDD2FE}" type="presParOf" srcId="{56198A25-5593-45F4-A473-95884D0A67B5}" destId="{ECE3B88F-FCAA-4F36-97A2-2CD0E9370781}" srcOrd="4" destOrd="0" presId="urn:microsoft.com/office/officeart/2005/8/layout/hierarchy1"/>
    <dgm:cxn modelId="{B1BC9DF6-11A7-496A-8955-C4C973E8B3D5}" type="presParOf" srcId="{56198A25-5593-45F4-A473-95884D0A67B5}" destId="{1EE2CCCD-696A-43E8-A797-D759190A3874}" srcOrd="5" destOrd="0" presId="urn:microsoft.com/office/officeart/2005/8/layout/hierarchy1"/>
    <dgm:cxn modelId="{443B43D7-2D92-4EAE-9D38-01DCBB8B47B1}" type="presParOf" srcId="{1EE2CCCD-696A-43E8-A797-D759190A3874}" destId="{119B1F0B-F734-4B73-B977-2CD49274BAAC}" srcOrd="0" destOrd="0" presId="urn:microsoft.com/office/officeart/2005/8/layout/hierarchy1"/>
    <dgm:cxn modelId="{117531EE-290B-459F-A570-D55C8258A485}" type="presParOf" srcId="{119B1F0B-F734-4B73-B977-2CD49274BAAC}" destId="{C33FED72-AD56-4727-BC2E-532FBFA8E4B4}" srcOrd="0" destOrd="0" presId="urn:microsoft.com/office/officeart/2005/8/layout/hierarchy1"/>
    <dgm:cxn modelId="{DA703E8C-5679-4882-9107-FE615891218E}" type="presParOf" srcId="{119B1F0B-F734-4B73-B977-2CD49274BAAC}" destId="{D38BF106-872B-4893-BAB9-7625D84423C9}" srcOrd="1" destOrd="0" presId="urn:microsoft.com/office/officeart/2005/8/layout/hierarchy1"/>
    <dgm:cxn modelId="{45473956-9C8F-42C8-8C4C-497AE30CA0F1}" type="presParOf" srcId="{1EE2CCCD-696A-43E8-A797-D759190A3874}" destId="{9EB61351-28E4-4AED-81ED-3D937A56973D}" srcOrd="1" destOrd="0" presId="urn:microsoft.com/office/officeart/2005/8/layout/hierarchy1"/>
    <dgm:cxn modelId="{7F852C33-F4AC-44C4-8EF0-E3EB4610D364}" type="presParOf" srcId="{56198A25-5593-45F4-A473-95884D0A67B5}" destId="{04D8F2EA-32D0-4A9B-9903-F529B7AD160C}" srcOrd="6" destOrd="0" presId="urn:microsoft.com/office/officeart/2005/8/layout/hierarchy1"/>
    <dgm:cxn modelId="{097DC8A4-38FF-430F-9186-C0E3477C27D6}" type="presParOf" srcId="{56198A25-5593-45F4-A473-95884D0A67B5}" destId="{100C45A4-9F7D-484F-8307-C0F5A542F569}" srcOrd="7" destOrd="0" presId="urn:microsoft.com/office/officeart/2005/8/layout/hierarchy1"/>
    <dgm:cxn modelId="{782A0F04-0316-4754-B125-97AE6A458451}" type="presParOf" srcId="{100C45A4-9F7D-484F-8307-C0F5A542F569}" destId="{A40B0D83-8242-4F17-B5DF-84392591F6F1}" srcOrd="0" destOrd="0" presId="urn:microsoft.com/office/officeart/2005/8/layout/hierarchy1"/>
    <dgm:cxn modelId="{B93374CE-0348-4B5B-82BB-A318CAA88885}" type="presParOf" srcId="{A40B0D83-8242-4F17-B5DF-84392591F6F1}" destId="{714BCBA7-CA0B-48D1-AAD4-112266C1F282}" srcOrd="0" destOrd="0" presId="urn:microsoft.com/office/officeart/2005/8/layout/hierarchy1"/>
    <dgm:cxn modelId="{D0117232-C626-4264-B23D-F13BE3F05788}" type="presParOf" srcId="{A40B0D83-8242-4F17-B5DF-84392591F6F1}" destId="{31D62A1B-48A0-41CB-9166-701459DC6EA6}" srcOrd="1" destOrd="0" presId="urn:microsoft.com/office/officeart/2005/8/layout/hierarchy1"/>
    <dgm:cxn modelId="{E8CF5FAD-A746-489E-BDAF-1AC2ED0469A2}" type="presParOf" srcId="{100C45A4-9F7D-484F-8307-C0F5A542F569}" destId="{509A4591-948E-4384-91E9-5C76200BCF6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4924CE-778E-44A5-8D71-05CF545BB27D}" type="doc">
      <dgm:prSet loTypeId="urn:microsoft.com/office/officeart/2005/8/layout/process4" loCatId="process" qsTypeId="urn:microsoft.com/office/officeart/2005/8/quickstyle/simple1#2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A82A06F1-A8DB-40DA-B3A8-765E95C22322}">
      <dgm:prSet/>
      <dgm:spPr/>
      <dgm:t>
        <a:bodyPr/>
        <a:lstStyle/>
        <a:p>
          <a:r>
            <a:rPr lang="fr-BE"/>
            <a:t>Aujourd’hui</a:t>
          </a:r>
          <a:endParaRPr lang="en-US"/>
        </a:p>
      </dgm:t>
    </dgm:pt>
    <dgm:pt modelId="{1AEE5897-BF56-4AA8-A2C6-998DD46DA55B}" type="parTrans" cxnId="{BB112ED5-E79A-4DC6-8CC8-6F88767080A1}">
      <dgm:prSet/>
      <dgm:spPr/>
      <dgm:t>
        <a:bodyPr/>
        <a:lstStyle/>
        <a:p>
          <a:endParaRPr lang="en-US"/>
        </a:p>
      </dgm:t>
    </dgm:pt>
    <dgm:pt modelId="{135C7D76-0BFE-43BF-86E9-8E63812E578A}" type="sibTrans" cxnId="{BB112ED5-E79A-4DC6-8CC8-6F88767080A1}">
      <dgm:prSet/>
      <dgm:spPr/>
      <dgm:t>
        <a:bodyPr/>
        <a:lstStyle/>
        <a:p>
          <a:endParaRPr lang="en-US"/>
        </a:p>
      </dgm:t>
    </dgm:pt>
    <dgm:pt modelId="{F83D4D32-605D-48BF-8CBE-259E16110674}">
      <dgm:prSet/>
      <dgm:spPr/>
      <dgm:t>
        <a:bodyPr/>
        <a:lstStyle/>
        <a:p>
          <a:r>
            <a:rPr lang="fr-BE" dirty="0"/>
            <a:t>Vendredi 13 novembre + bulletins avec titulaire</a:t>
          </a:r>
          <a:endParaRPr lang="en-US" dirty="0"/>
        </a:p>
      </dgm:t>
    </dgm:pt>
    <dgm:pt modelId="{9C7A48F1-0F64-4539-8CA3-FDE930186F0D}" type="parTrans" cxnId="{5B360D7C-BCE0-431B-8343-47619F0DF406}">
      <dgm:prSet/>
      <dgm:spPr/>
      <dgm:t>
        <a:bodyPr/>
        <a:lstStyle/>
        <a:p>
          <a:endParaRPr lang="en-US"/>
        </a:p>
      </dgm:t>
    </dgm:pt>
    <dgm:pt modelId="{161052DA-9061-4203-872F-678F60177BFE}" type="sibTrans" cxnId="{5B360D7C-BCE0-431B-8343-47619F0DF406}">
      <dgm:prSet/>
      <dgm:spPr/>
      <dgm:t>
        <a:bodyPr/>
        <a:lstStyle/>
        <a:p>
          <a:endParaRPr lang="en-US"/>
        </a:p>
      </dgm:t>
    </dgm:pt>
    <dgm:pt modelId="{9B643E69-FBDA-4980-8207-63E189E4810A}">
      <dgm:prSet/>
      <dgm:spPr/>
      <dgm:t>
        <a:bodyPr/>
        <a:lstStyle/>
        <a:p>
          <a:r>
            <a:rPr lang="fr-BE" dirty="0"/>
            <a:t>Jeudi 11 mars sur RV</a:t>
          </a:r>
          <a:endParaRPr lang="en-US" dirty="0"/>
        </a:p>
      </dgm:t>
    </dgm:pt>
    <dgm:pt modelId="{1064FE04-FAD7-45D8-8338-8DA776EC4277}" type="parTrans" cxnId="{A7CE235C-A2EF-468B-B07A-F51234299760}">
      <dgm:prSet/>
      <dgm:spPr/>
      <dgm:t>
        <a:bodyPr/>
        <a:lstStyle/>
        <a:p>
          <a:endParaRPr lang="en-US"/>
        </a:p>
      </dgm:t>
    </dgm:pt>
    <dgm:pt modelId="{1B4E63B8-1288-403B-BB41-BCCF1B5ECA52}" type="sibTrans" cxnId="{A7CE235C-A2EF-468B-B07A-F51234299760}">
      <dgm:prSet/>
      <dgm:spPr/>
      <dgm:t>
        <a:bodyPr/>
        <a:lstStyle/>
        <a:p>
          <a:endParaRPr lang="en-US"/>
        </a:p>
      </dgm:t>
    </dgm:pt>
    <dgm:pt modelId="{7330FBBD-330B-42FA-AEC8-93B193D070A6}">
      <dgm:prSet/>
      <dgm:spPr/>
      <dgm:t>
        <a:bodyPr/>
        <a:lstStyle/>
        <a:p>
          <a:r>
            <a:rPr lang="fr-BE" dirty="0"/>
            <a:t>mardi 29 juin (avec les titulaires)</a:t>
          </a:r>
          <a:endParaRPr lang="en-US" dirty="0"/>
        </a:p>
      </dgm:t>
    </dgm:pt>
    <dgm:pt modelId="{FDDE7DD0-BFF6-442B-A6D0-AB2A9615D5BC}" type="parTrans" cxnId="{72196E8E-F563-4F63-A6DB-182D49DBB676}">
      <dgm:prSet/>
      <dgm:spPr/>
      <dgm:t>
        <a:bodyPr/>
        <a:lstStyle/>
        <a:p>
          <a:endParaRPr lang="en-US"/>
        </a:p>
      </dgm:t>
    </dgm:pt>
    <dgm:pt modelId="{A37A9249-4C59-4AE9-A115-CF6DA21995A5}" type="sibTrans" cxnId="{72196E8E-F563-4F63-A6DB-182D49DBB676}">
      <dgm:prSet/>
      <dgm:spPr/>
      <dgm:t>
        <a:bodyPr/>
        <a:lstStyle/>
        <a:p>
          <a:endParaRPr lang="en-US"/>
        </a:p>
      </dgm:t>
    </dgm:pt>
    <dgm:pt modelId="{6046392C-42F2-4786-81EA-830537BC829F}" type="pres">
      <dgm:prSet presAssocID="{BE4924CE-778E-44A5-8D71-05CF545BB27D}" presName="Name0" presStyleCnt="0">
        <dgm:presLayoutVars>
          <dgm:dir/>
          <dgm:animLvl val="lvl"/>
          <dgm:resizeHandles val="exact"/>
        </dgm:presLayoutVars>
      </dgm:prSet>
      <dgm:spPr/>
    </dgm:pt>
    <dgm:pt modelId="{4B318511-A363-4509-A172-AF4B2A7FF9ED}" type="pres">
      <dgm:prSet presAssocID="{7330FBBD-330B-42FA-AEC8-93B193D070A6}" presName="boxAndChildren" presStyleCnt="0"/>
      <dgm:spPr/>
    </dgm:pt>
    <dgm:pt modelId="{AA71D76B-7D84-4E82-9301-562F897FBD47}" type="pres">
      <dgm:prSet presAssocID="{7330FBBD-330B-42FA-AEC8-93B193D070A6}" presName="parentTextBox" presStyleLbl="node1" presStyleIdx="0" presStyleCnt="4"/>
      <dgm:spPr/>
    </dgm:pt>
    <dgm:pt modelId="{27A2CE1D-11C5-4630-B1D4-CF4FC0FACFE6}" type="pres">
      <dgm:prSet presAssocID="{1B4E63B8-1288-403B-BB41-BCCF1B5ECA52}" presName="sp" presStyleCnt="0"/>
      <dgm:spPr/>
    </dgm:pt>
    <dgm:pt modelId="{1E00B5E6-D596-4997-842C-DC63858B2ABE}" type="pres">
      <dgm:prSet presAssocID="{9B643E69-FBDA-4980-8207-63E189E4810A}" presName="arrowAndChildren" presStyleCnt="0"/>
      <dgm:spPr/>
    </dgm:pt>
    <dgm:pt modelId="{8FC166F1-CA26-4FF3-BFD1-01255101468C}" type="pres">
      <dgm:prSet presAssocID="{9B643E69-FBDA-4980-8207-63E189E4810A}" presName="parentTextArrow" presStyleLbl="node1" presStyleIdx="1" presStyleCnt="4"/>
      <dgm:spPr/>
    </dgm:pt>
    <dgm:pt modelId="{B9B1E6DA-4476-4B2D-886C-5BBA0B559CA7}" type="pres">
      <dgm:prSet presAssocID="{161052DA-9061-4203-872F-678F60177BFE}" presName="sp" presStyleCnt="0"/>
      <dgm:spPr/>
    </dgm:pt>
    <dgm:pt modelId="{A622F754-5912-48D0-AEBA-641632305C60}" type="pres">
      <dgm:prSet presAssocID="{F83D4D32-605D-48BF-8CBE-259E16110674}" presName="arrowAndChildren" presStyleCnt="0"/>
      <dgm:spPr/>
    </dgm:pt>
    <dgm:pt modelId="{26A3CDDF-1BE7-4FED-B8D9-1F1BF5101487}" type="pres">
      <dgm:prSet presAssocID="{F83D4D32-605D-48BF-8CBE-259E16110674}" presName="parentTextArrow" presStyleLbl="node1" presStyleIdx="2" presStyleCnt="4"/>
      <dgm:spPr/>
    </dgm:pt>
    <dgm:pt modelId="{4BBD51F8-4261-40A3-9128-C5C4796C5D8C}" type="pres">
      <dgm:prSet presAssocID="{135C7D76-0BFE-43BF-86E9-8E63812E578A}" presName="sp" presStyleCnt="0"/>
      <dgm:spPr/>
    </dgm:pt>
    <dgm:pt modelId="{367B26C1-131C-4C53-8646-2AA2B0BFA799}" type="pres">
      <dgm:prSet presAssocID="{A82A06F1-A8DB-40DA-B3A8-765E95C22322}" presName="arrowAndChildren" presStyleCnt="0"/>
      <dgm:spPr/>
    </dgm:pt>
    <dgm:pt modelId="{A64C6479-2EF2-4AE9-BFDB-1DA6A8A99B5A}" type="pres">
      <dgm:prSet presAssocID="{A82A06F1-A8DB-40DA-B3A8-765E95C22322}" presName="parentTextArrow" presStyleLbl="node1" presStyleIdx="3" presStyleCnt="4"/>
      <dgm:spPr/>
    </dgm:pt>
  </dgm:ptLst>
  <dgm:cxnLst>
    <dgm:cxn modelId="{5A964E00-CD05-4A7B-AB99-850928291CB9}" type="presOf" srcId="{A82A06F1-A8DB-40DA-B3A8-765E95C22322}" destId="{A64C6479-2EF2-4AE9-BFDB-1DA6A8A99B5A}" srcOrd="0" destOrd="0" presId="urn:microsoft.com/office/officeart/2005/8/layout/process4"/>
    <dgm:cxn modelId="{D4E58601-67F8-4EA9-B840-DE87144AF690}" type="presOf" srcId="{F83D4D32-605D-48BF-8CBE-259E16110674}" destId="{26A3CDDF-1BE7-4FED-B8D9-1F1BF5101487}" srcOrd="0" destOrd="0" presId="urn:microsoft.com/office/officeart/2005/8/layout/process4"/>
    <dgm:cxn modelId="{58DF0A17-C013-490A-A977-CFD4F6EBFB15}" type="presOf" srcId="{7330FBBD-330B-42FA-AEC8-93B193D070A6}" destId="{AA71D76B-7D84-4E82-9301-562F897FBD47}" srcOrd="0" destOrd="0" presId="urn:microsoft.com/office/officeart/2005/8/layout/process4"/>
    <dgm:cxn modelId="{A7CE235C-A2EF-468B-B07A-F51234299760}" srcId="{BE4924CE-778E-44A5-8D71-05CF545BB27D}" destId="{9B643E69-FBDA-4980-8207-63E189E4810A}" srcOrd="2" destOrd="0" parTransId="{1064FE04-FAD7-45D8-8338-8DA776EC4277}" sibTransId="{1B4E63B8-1288-403B-BB41-BCCF1B5ECA52}"/>
    <dgm:cxn modelId="{12C8416D-C400-4052-B1A9-A2DF68CA3DF9}" type="presOf" srcId="{BE4924CE-778E-44A5-8D71-05CF545BB27D}" destId="{6046392C-42F2-4786-81EA-830537BC829F}" srcOrd="0" destOrd="0" presId="urn:microsoft.com/office/officeart/2005/8/layout/process4"/>
    <dgm:cxn modelId="{5B360D7C-BCE0-431B-8343-47619F0DF406}" srcId="{BE4924CE-778E-44A5-8D71-05CF545BB27D}" destId="{F83D4D32-605D-48BF-8CBE-259E16110674}" srcOrd="1" destOrd="0" parTransId="{9C7A48F1-0F64-4539-8CA3-FDE930186F0D}" sibTransId="{161052DA-9061-4203-872F-678F60177BFE}"/>
    <dgm:cxn modelId="{72196E8E-F563-4F63-A6DB-182D49DBB676}" srcId="{BE4924CE-778E-44A5-8D71-05CF545BB27D}" destId="{7330FBBD-330B-42FA-AEC8-93B193D070A6}" srcOrd="3" destOrd="0" parTransId="{FDDE7DD0-BFF6-442B-A6D0-AB2A9615D5BC}" sibTransId="{A37A9249-4C59-4AE9-A115-CF6DA21995A5}"/>
    <dgm:cxn modelId="{BB112ED5-E79A-4DC6-8CC8-6F88767080A1}" srcId="{BE4924CE-778E-44A5-8D71-05CF545BB27D}" destId="{A82A06F1-A8DB-40DA-B3A8-765E95C22322}" srcOrd="0" destOrd="0" parTransId="{1AEE5897-BF56-4AA8-A2C6-998DD46DA55B}" sibTransId="{135C7D76-0BFE-43BF-86E9-8E63812E578A}"/>
    <dgm:cxn modelId="{B57A2CFB-AD9B-4745-8990-5A65992E6E9B}" type="presOf" srcId="{9B643E69-FBDA-4980-8207-63E189E4810A}" destId="{8FC166F1-CA26-4FF3-BFD1-01255101468C}" srcOrd="0" destOrd="0" presId="urn:microsoft.com/office/officeart/2005/8/layout/process4"/>
    <dgm:cxn modelId="{659D72FF-A4C9-4B8B-9B9A-A2898507D85E}" type="presParOf" srcId="{6046392C-42F2-4786-81EA-830537BC829F}" destId="{4B318511-A363-4509-A172-AF4B2A7FF9ED}" srcOrd="0" destOrd="0" presId="urn:microsoft.com/office/officeart/2005/8/layout/process4"/>
    <dgm:cxn modelId="{ED770361-867D-4174-93F4-044F3B3E79C0}" type="presParOf" srcId="{4B318511-A363-4509-A172-AF4B2A7FF9ED}" destId="{AA71D76B-7D84-4E82-9301-562F897FBD47}" srcOrd="0" destOrd="0" presId="urn:microsoft.com/office/officeart/2005/8/layout/process4"/>
    <dgm:cxn modelId="{BD465215-8A05-4BAE-9BD4-52DA3477446B}" type="presParOf" srcId="{6046392C-42F2-4786-81EA-830537BC829F}" destId="{27A2CE1D-11C5-4630-B1D4-CF4FC0FACFE6}" srcOrd="1" destOrd="0" presId="urn:microsoft.com/office/officeart/2005/8/layout/process4"/>
    <dgm:cxn modelId="{03E37465-DA53-44B5-BE67-0C74193FE26D}" type="presParOf" srcId="{6046392C-42F2-4786-81EA-830537BC829F}" destId="{1E00B5E6-D596-4997-842C-DC63858B2ABE}" srcOrd="2" destOrd="0" presId="urn:microsoft.com/office/officeart/2005/8/layout/process4"/>
    <dgm:cxn modelId="{F491A996-6D50-4992-9FE8-C3F2DA4D0269}" type="presParOf" srcId="{1E00B5E6-D596-4997-842C-DC63858B2ABE}" destId="{8FC166F1-CA26-4FF3-BFD1-01255101468C}" srcOrd="0" destOrd="0" presId="urn:microsoft.com/office/officeart/2005/8/layout/process4"/>
    <dgm:cxn modelId="{D093FE96-09F2-43D8-8D73-F0A35968A6FA}" type="presParOf" srcId="{6046392C-42F2-4786-81EA-830537BC829F}" destId="{B9B1E6DA-4476-4B2D-886C-5BBA0B559CA7}" srcOrd="3" destOrd="0" presId="urn:microsoft.com/office/officeart/2005/8/layout/process4"/>
    <dgm:cxn modelId="{DF5EE6EF-D23F-426D-85CA-41ABF07ECBAB}" type="presParOf" srcId="{6046392C-42F2-4786-81EA-830537BC829F}" destId="{A622F754-5912-48D0-AEBA-641632305C60}" srcOrd="4" destOrd="0" presId="urn:microsoft.com/office/officeart/2005/8/layout/process4"/>
    <dgm:cxn modelId="{61E5FCA2-E0F7-440E-9489-92487E1CAA2B}" type="presParOf" srcId="{A622F754-5912-48D0-AEBA-641632305C60}" destId="{26A3CDDF-1BE7-4FED-B8D9-1F1BF5101487}" srcOrd="0" destOrd="0" presId="urn:microsoft.com/office/officeart/2005/8/layout/process4"/>
    <dgm:cxn modelId="{B5C1741D-088B-4350-A128-DD260F8F08F1}" type="presParOf" srcId="{6046392C-42F2-4786-81EA-830537BC829F}" destId="{4BBD51F8-4261-40A3-9128-C5C4796C5D8C}" srcOrd="5" destOrd="0" presId="urn:microsoft.com/office/officeart/2005/8/layout/process4"/>
    <dgm:cxn modelId="{595D03DE-2E27-4731-BA03-71BFA527F855}" type="presParOf" srcId="{6046392C-42F2-4786-81EA-830537BC829F}" destId="{367B26C1-131C-4C53-8646-2AA2B0BFA799}" srcOrd="6" destOrd="0" presId="urn:microsoft.com/office/officeart/2005/8/layout/process4"/>
    <dgm:cxn modelId="{620B6E9E-DC96-44F4-AFC3-6BBA3EEC7E54}" type="presParOf" srcId="{367B26C1-131C-4C53-8646-2AA2B0BFA799}" destId="{A64C6479-2EF2-4AE9-BFDB-1DA6A8A99B5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F7502A1-1F01-47C1-8515-2F18D7970528}" type="doc">
      <dgm:prSet loTypeId="urn:microsoft.com/office/officeart/2005/8/layout/vList2" loCatId="list" qsTypeId="urn:microsoft.com/office/officeart/2005/8/quickstyle/simple4#1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E3492841-3624-4FB0-819A-2089E4DC4ECD}">
      <dgm:prSet/>
      <dgm:spPr/>
      <dgm:t>
        <a:bodyPr/>
        <a:lstStyle/>
        <a:p>
          <a:r>
            <a:rPr lang="en-US"/>
            <a:t>Respect des personnes / lieux </a:t>
          </a:r>
        </a:p>
      </dgm:t>
    </dgm:pt>
    <dgm:pt modelId="{F5CD9AEA-2C46-4883-8958-7F48C18AEC44}" type="parTrans" cxnId="{2D17DA33-53E9-407F-B18D-4B953901E27D}">
      <dgm:prSet/>
      <dgm:spPr/>
      <dgm:t>
        <a:bodyPr/>
        <a:lstStyle/>
        <a:p>
          <a:endParaRPr lang="en-US"/>
        </a:p>
      </dgm:t>
    </dgm:pt>
    <dgm:pt modelId="{DD7E0CFD-132E-4B49-B28F-8C4AA959D752}" type="sibTrans" cxnId="{2D17DA33-53E9-407F-B18D-4B953901E27D}">
      <dgm:prSet/>
      <dgm:spPr/>
      <dgm:t>
        <a:bodyPr/>
        <a:lstStyle/>
        <a:p>
          <a:endParaRPr lang="en-US"/>
        </a:p>
      </dgm:t>
    </dgm:pt>
    <dgm:pt modelId="{A8DEA489-5321-48D1-9FDB-790ADA83E69C}">
      <dgm:prSet/>
      <dgm:spPr/>
      <dgm:t>
        <a:bodyPr/>
        <a:lstStyle/>
        <a:p>
          <a:r>
            <a:rPr lang="en-US"/>
            <a:t>Propreté cour et bâtiments</a:t>
          </a:r>
        </a:p>
      </dgm:t>
    </dgm:pt>
    <dgm:pt modelId="{A936D101-1926-4EB5-97A0-E8E657CEC003}" type="parTrans" cxnId="{81127195-A92E-4AF8-B85E-01CE0604DC08}">
      <dgm:prSet/>
      <dgm:spPr/>
      <dgm:t>
        <a:bodyPr/>
        <a:lstStyle/>
        <a:p>
          <a:endParaRPr lang="en-US"/>
        </a:p>
      </dgm:t>
    </dgm:pt>
    <dgm:pt modelId="{91557A4B-76A6-4154-A7FC-522D8EB54A52}" type="sibTrans" cxnId="{81127195-A92E-4AF8-B85E-01CE0604DC08}">
      <dgm:prSet/>
      <dgm:spPr/>
      <dgm:t>
        <a:bodyPr/>
        <a:lstStyle/>
        <a:p>
          <a:endParaRPr lang="en-US"/>
        </a:p>
      </dgm:t>
    </dgm:pt>
    <dgm:pt modelId="{3EBAC170-AF6A-4C1D-B2B3-4FFBF80C6811}">
      <dgm:prSet/>
      <dgm:spPr/>
      <dgm:t>
        <a:bodyPr/>
        <a:lstStyle/>
        <a:p>
          <a:r>
            <a:rPr lang="en-US"/>
            <a:t>Rangs </a:t>
          </a:r>
        </a:p>
      </dgm:t>
    </dgm:pt>
    <dgm:pt modelId="{C070F540-5BF1-435C-94B0-20361FDFF188}" type="parTrans" cxnId="{3433D7C6-5F6F-4D65-86A9-1FFE4D23706A}">
      <dgm:prSet/>
      <dgm:spPr/>
      <dgm:t>
        <a:bodyPr/>
        <a:lstStyle/>
        <a:p>
          <a:endParaRPr lang="en-US"/>
        </a:p>
      </dgm:t>
    </dgm:pt>
    <dgm:pt modelId="{317BD1D0-401A-4167-9C50-3E86CE96DDC0}" type="sibTrans" cxnId="{3433D7C6-5F6F-4D65-86A9-1FFE4D23706A}">
      <dgm:prSet/>
      <dgm:spPr/>
      <dgm:t>
        <a:bodyPr/>
        <a:lstStyle/>
        <a:p>
          <a:endParaRPr lang="en-US"/>
        </a:p>
      </dgm:t>
    </dgm:pt>
    <dgm:pt modelId="{00AEF3D8-E9FC-4484-A9F1-55046713C4EF}">
      <dgm:prSet/>
      <dgm:spPr/>
      <dgm:t>
        <a:bodyPr/>
        <a:lstStyle/>
        <a:p>
          <a:r>
            <a:rPr lang="fr-BE"/>
            <a:t>Ponctualité !!!</a:t>
          </a:r>
          <a:endParaRPr lang="en-US"/>
        </a:p>
      </dgm:t>
    </dgm:pt>
    <dgm:pt modelId="{6FB6086D-DDD7-4A81-872A-41C41856D57A}" type="parTrans" cxnId="{DB3AABB2-2B0B-4067-81A1-807F5FF1CEAF}">
      <dgm:prSet/>
      <dgm:spPr/>
      <dgm:t>
        <a:bodyPr/>
        <a:lstStyle/>
        <a:p>
          <a:endParaRPr lang="en-US"/>
        </a:p>
      </dgm:t>
    </dgm:pt>
    <dgm:pt modelId="{FDC80E25-189F-47FC-806F-4306848E0BBF}" type="sibTrans" cxnId="{DB3AABB2-2B0B-4067-81A1-807F5FF1CEAF}">
      <dgm:prSet/>
      <dgm:spPr/>
      <dgm:t>
        <a:bodyPr/>
        <a:lstStyle/>
        <a:p>
          <a:endParaRPr lang="en-US"/>
        </a:p>
      </dgm:t>
    </dgm:pt>
    <dgm:pt modelId="{369F108C-1BA9-49DE-9DE3-3005C675BABC}">
      <dgm:prSet/>
      <dgm:spPr/>
      <dgm:t>
        <a:bodyPr/>
        <a:lstStyle/>
        <a:p>
          <a:r>
            <a:rPr lang="en-US"/>
            <a:t>Hiérarchie sanction</a:t>
          </a:r>
        </a:p>
      </dgm:t>
    </dgm:pt>
    <dgm:pt modelId="{B6D33170-A9B7-49F7-98ED-9C3AE2854077}" type="parTrans" cxnId="{982DF964-74FE-42E1-96A4-8FE45DCB20A4}">
      <dgm:prSet/>
      <dgm:spPr/>
      <dgm:t>
        <a:bodyPr/>
        <a:lstStyle/>
        <a:p>
          <a:endParaRPr lang="en-US"/>
        </a:p>
      </dgm:t>
    </dgm:pt>
    <dgm:pt modelId="{A3E2A4DE-D1E5-4451-98D7-4997B56A2582}" type="sibTrans" cxnId="{982DF964-74FE-42E1-96A4-8FE45DCB20A4}">
      <dgm:prSet/>
      <dgm:spPr/>
      <dgm:t>
        <a:bodyPr/>
        <a:lstStyle/>
        <a:p>
          <a:endParaRPr lang="en-US"/>
        </a:p>
      </dgm:t>
    </dgm:pt>
    <dgm:pt modelId="{9C1A2B6C-E546-4F68-B966-C984C88B98E4}">
      <dgm:prSet/>
      <dgm:spPr/>
      <dgm:t>
        <a:bodyPr/>
        <a:lstStyle/>
        <a:p>
          <a:r>
            <a:rPr lang="fr-BE" dirty="0"/>
            <a:t>Parking parents</a:t>
          </a:r>
          <a:endParaRPr lang="en-US" dirty="0"/>
        </a:p>
      </dgm:t>
    </dgm:pt>
    <dgm:pt modelId="{36A19DBB-CA04-455A-93BD-29658A4C7AAD}" type="parTrans" cxnId="{A15279B6-15E1-4CB8-A463-B53C8CAC0166}">
      <dgm:prSet/>
      <dgm:spPr/>
      <dgm:t>
        <a:bodyPr/>
        <a:lstStyle/>
        <a:p>
          <a:endParaRPr lang="en-US"/>
        </a:p>
      </dgm:t>
    </dgm:pt>
    <dgm:pt modelId="{119F2D9B-D0F3-4A76-9F59-10028C4F0E66}" type="sibTrans" cxnId="{A15279B6-15E1-4CB8-A463-B53C8CAC0166}">
      <dgm:prSet/>
      <dgm:spPr/>
      <dgm:t>
        <a:bodyPr/>
        <a:lstStyle/>
        <a:p>
          <a:endParaRPr lang="en-US"/>
        </a:p>
      </dgm:t>
    </dgm:pt>
    <dgm:pt modelId="{6D160C11-44EF-4955-82C2-3636A95B8749}" type="pres">
      <dgm:prSet presAssocID="{1F7502A1-1F01-47C1-8515-2F18D7970528}" presName="linear" presStyleCnt="0">
        <dgm:presLayoutVars>
          <dgm:animLvl val="lvl"/>
          <dgm:resizeHandles val="exact"/>
        </dgm:presLayoutVars>
      </dgm:prSet>
      <dgm:spPr/>
    </dgm:pt>
    <dgm:pt modelId="{FEE9722D-AF7D-450C-9C68-74114A0B9C2E}" type="pres">
      <dgm:prSet presAssocID="{E3492841-3624-4FB0-819A-2089E4DC4ECD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902FE13-3E46-4AA0-A6C9-207A4C2E7379}" type="pres">
      <dgm:prSet presAssocID="{DD7E0CFD-132E-4B49-B28F-8C4AA959D752}" presName="spacer" presStyleCnt="0"/>
      <dgm:spPr/>
    </dgm:pt>
    <dgm:pt modelId="{9CC75759-0E47-442C-A082-A64C56E9216F}" type="pres">
      <dgm:prSet presAssocID="{A8DEA489-5321-48D1-9FDB-790ADA83E69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3E45CF28-A60D-4E0E-96E0-1AEE45CE1564}" type="pres">
      <dgm:prSet presAssocID="{91557A4B-76A6-4154-A7FC-522D8EB54A52}" presName="spacer" presStyleCnt="0"/>
      <dgm:spPr/>
    </dgm:pt>
    <dgm:pt modelId="{536D1764-75D7-44FA-AF4C-7BF2FAEEC2E3}" type="pres">
      <dgm:prSet presAssocID="{3EBAC170-AF6A-4C1D-B2B3-4FFBF80C6811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D341B26-B120-433D-827C-ABBB0428E3A8}" type="pres">
      <dgm:prSet presAssocID="{317BD1D0-401A-4167-9C50-3E86CE96DDC0}" presName="spacer" presStyleCnt="0"/>
      <dgm:spPr/>
    </dgm:pt>
    <dgm:pt modelId="{FDF84028-66EE-4A4D-81AF-829E59CDD7CD}" type="pres">
      <dgm:prSet presAssocID="{00AEF3D8-E9FC-4484-A9F1-55046713C4E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BFF3100-2A2C-4FF3-A954-2865439B530D}" type="pres">
      <dgm:prSet presAssocID="{FDC80E25-189F-47FC-806F-4306848E0BBF}" presName="spacer" presStyleCnt="0"/>
      <dgm:spPr/>
    </dgm:pt>
    <dgm:pt modelId="{390B9583-6283-4F43-B635-396479A80587}" type="pres">
      <dgm:prSet presAssocID="{369F108C-1BA9-49DE-9DE3-3005C675BABC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F45B635-FCAD-44B4-B454-FE74112A28D0}" type="pres">
      <dgm:prSet presAssocID="{A3E2A4DE-D1E5-4451-98D7-4997B56A2582}" presName="spacer" presStyleCnt="0"/>
      <dgm:spPr/>
    </dgm:pt>
    <dgm:pt modelId="{8CF7C731-9671-460B-BF2A-C3CBC99822FA}" type="pres">
      <dgm:prSet presAssocID="{9C1A2B6C-E546-4F68-B966-C984C88B98E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B593611D-267D-4A26-9C55-0587C5113800}" type="presOf" srcId="{A8DEA489-5321-48D1-9FDB-790ADA83E69C}" destId="{9CC75759-0E47-442C-A082-A64C56E9216F}" srcOrd="0" destOrd="0" presId="urn:microsoft.com/office/officeart/2005/8/layout/vList2"/>
    <dgm:cxn modelId="{2D17DA33-53E9-407F-B18D-4B953901E27D}" srcId="{1F7502A1-1F01-47C1-8515-2F18D7970528}" destId="{E3492841-3624-4FB0-819A-2089E4DC4ECD}" srcOrd="0" destOrd="0" parTransId="{F5CD9AEA-2C46-4883-8958-7F48C18AEC44}" sibTransId="{DD7E0CFD-132E-4B49-B28F-8C4AA959D752}"/>
    <dgm:cxn modelId="{70C62861-AC05-46F3-9648-C28D088B040A}" type="presOf" srcId="{1F7502A1-1F01-47C1-8515-2F18D7970528}" destId="{6D160C11-44EF-4955-82C2-3636A95B8749}" srcOrd="0" destOrd="0" presId="urn:microsoft.com/office/officeart/2005/8/layout/vList2"/>
    <dgm:cxn modelId="{982DF964-74FE-42E1-96A4-8FE45DCB20A4}" srcId="{1F7502A1-1F01-47C1-8515-2F18D7970528}" destId="{369F108C-1BA9-49DE-9DE3-3005C675BABC}" srcOrd="4" destOrd="0" parTransId="{B6D33170-A9B7-49F7-98ED-9C3AE2854077}" sibTransId="{A3E2A4DE-D1E5-4451-98D7-4997B56A2582}"/>
    <dgm:cxn modelId="{96C51D4E-BC12-4815-A069-824ECEC94B87}" type="presOf" srcId="{3EBAC170-AF6A-4C1D-B2B3-4FFBF80C6811}" destId="{536D1764-75D7-44FA-AF4C-7BF2FAEEC2E3}" srcOrd="0" destOrd="0" presId="urn:microsoft.com/office/officeart/2005/8/layout/vList2"/>
    <dgm:cxn modelId="{81127195-A92E-4AF8-B85E-01CE0604DC08}" srcId="{1F7502A1-1F01-47C1-8515-2F18D7970528}" destId="{A8DEA489-5321-48D1-9FDB-790ADA83E69C}" srcOrd="1" destOrd="0" parTransId="{A936D101-1926-4EB5-97A0-E8E657CEC003}" sibTransId="{91557A4B-76A6-4154-A7FC-522D8EB54A52}"/>
    <dgm:cxn modelId="{5D6621A7-DEA9-42CA-B346-479FB66DCF30}" type="presOf" srcId="{9C1A2B6C-E546-4F68-B966-C984C88B98E4}" destId="{8CF7C731-9671-460B-BF2A-C3CBC99822FA}" srcOrd="0" destOrd="0" presId="urn:microsoft.com/office/officeart/2005/8/layout/vList2"/>
    <dgm:cxn modelId="{48DC5AAB-CCA3-4F85-AA47-472C8B330507}" type="presOf" srcId="{E3492841-3624-4FB0-819A-2089E4DC4ECD}" destId="{FEE9722D-AF7D-450C-9C68-74114A0B9C2E}" srcOrd="0" destOrd="0" presId="urn:microsoft.com/office/officeart/2005/8/layout/vList2"/>
    <dgm:cxn modelId="{DB3AABB2-2B0B-4067-81A1-807F5FF1CEAF}" srcId="{1F7502A1-1F01-47C1-8515-2F18D7970528}" destId="{00AEF3D8-E9FC-4484-A9F1-55046713C4EF}" srcOrd="3" destOrd="0" parTransId="{6FB6086D-DDD7-4A81-872A-41C41856D57A}" sibTransId="{FDC80E25-189F-47FC-806F-4306848E0BBF}"/>
    <dgm:cxn modelId="{A15279B6-15E1-4CB8-A463-B53C8CAC0166}" srcId="{1F7502A1-1F01-47C1-8515-2F18D7970528}" destId="{9C1A2B6C-E546-4F68-B966-C984C88B98E4}" srcOrd="5" destOrd="0" parTransId="{36A19DBB-CA04-455A-93BD-29658A4C7AAD}" sibTransId="{119F2D9B-D0F3-4A76-9F59-10028C4F0E66}"/>
    <dgm:cxn modelId="{41D6BFBD-B492-4F5D-B329-6E0CCFE410BA}" type="presOf" srcId="{00AEF3D8-E9FC-4484-A9F1-55046713C4EF}" destId="{FDF84028-66EE-4A4D-81AF-829E59CDD7CD}" srcOrd="0" destOrd="0" presId="urn:microsoft.com/office/officeart/2005/8/layout/vList2"/>
    <dgm:cxn modelId="{3433D7C6-5F6F-4D65-86A9-1FFE4D23706A}" srcId="{1F7502A1-1F01-47C1-8515-2F18D7970528}" destId="{3EBAC170-AF6A-4C1D-B2B3-4FFBF80C6811}" srcOrd="2" destOrd="0" parTransId="{C070F540-5BF1-435C-94B0-20361FDFF188}" sibTransId="{317BD1D0-401A-4167-9C50-3E86CE96DDC0}"/>
    <dgm:cxn modelId="{EBD3F1E4-96B3-44C9-9353-4D7C47E2DBD2}" type="presOf" srcId="{369F108C-1BA9-49DE-9DE3-3005C675BABC}" destId="{390B9583-6283-4F43-B635-396479A80587}" srcOrd="0" destOrd="0" presId="urn:microsoft.com/office/officeart/2005/8/layout/vList2"/>
    <dgm:cxn modelId="{19821647-3B17-4002-B9BC-FF77F0959956}" type="presParOf" srcId="{6D160C11-44EF-4955-82C2-3636A95B8749}" destId="{FEE9722D-AF7D-450C-9C68-74114A0B9C2E}" srcOrd="0" destOrd="0" presId="urn:microsoft.com/office/officeart/2005/8/layout/vList2"/>
    <dgm:cxn modelId="{FECCAD7F-DB68-45EF-A4DC-80B200E0C892}" type="presParOf" srcId="{6D160C11-44EF-4955-82C2-3636A95B8749}" destId="{5902FE13-3E46-4AA0-A6C9-207A4C2E7379}" srcOrd="1" destOrd="0" presId="urn:microsoft.com/office/officeart/2005/8/layout/vList2"/>
    <dgm:cxn modelId="{B6DBE52C-08BB-4E26-BD79-F26E52808222}" type="presParOf" srcId="{6D160C11-44EF-4955-82C2-3636A95B8749}" destId="{9CC75759-0E47-442C-A082-A64C56E9216F}" srcOrd="2" destOrd="0" presId="urn:microsoft.com/office/officeart/2005/8/layout/vList2"/>
    <dgm:cxn modelId="{0DDE67EE-3FE6-490C-BFCE-B03D27421784}" type="presParOf" srcId="{6D160C11-44EF-4955-82C2-3636A95B8749}" destId="{3E45CF28-A60D-4E0E-96E0-1AEE45CE1564}" srcOrd="3" destOrd="0" presId="urn:microsoft.com/office/officeart/2005/8/layout/vList2"/>
    <dgm:cxn modelId="{3C7E3E2A-0D12-430C-A146-FE8DAF029539}" type="presParOf" srcId="{6D160C11-44EF-4955-82C2-3636A95B8749}" destId="{536D1764-75D7-44FA-AF4C-7BF2FAEEC2E3}" srcOrd="4" destOrd="0" presId="urn:microsoft.com/office/officeart/2005/8/layout/vList2"/>
    <dgm:cxn modelId="{F119E227-C17A-4DD4-9D1D-6A89C762D822}" type="presParOf" srcId="{6D160C11-44EF-4955-82C2-3636A95B8749}" destId="{CD341B26-B120-433D-827C-ABBB0428E3A8}" srcOrd="5" destOrd="0" presId="urn:microsoft.com/office/officeart/2005/8/layout/vList2"/>
    <dgm:cxn modelId="{1B3829EE-29FA-4561-9FB0-C35D3EB7A777}" type="presParOf" srcId="{6D160C11-44EF-4955-82C2-3636A95B8749}" destId="{FDF84028-66EE-4A4D-81AF-829E59CDD7CD}" srcOrd="6" destOrd="0" presId="urn:microsoft.com/office/officeart/2005/8/layout/vList2"/>
    <dgm:cxn modelId="{BDD9EA0E-41C6-4679-AFE5-25BC1308A448}" type="presParOf" srcId="{6D160C11-44EF-4955-82C2-3636A95B8749}" destId="{ABFF3100-2A2C-4FF3-A954-2865439B530D}" srcOrd="7" destOrd="0" presId="urn:microsoft.com/office/officeart/2005/8/layout/vList2"/>
    <dgm:cxn modelId="{25C78288-D898-4E9C-80D5-0E7BDC30E7FB}" type="presParOf" srcId="{6D160C11-44EF-4955-82C2-3636A95B8749}" destId="{390B9583-6283-4F43-B635-396479A80587}" srcOrd="8" destOrd="0" presId="urn:microsoft.com/office/officeart/2005/8/layout/vList2"/>
    <dgm:cxn modelId="{EF14AE22-B82A-4C9F-A1AD-A257A2C52A26}" type="presParOf" srcId="{6D160C11-44EF-4955-82C2-3636A95B8749}" destId="{CF45B635-FCAD-44B4-B454-FE74112A28D0}" srcOrd="9" destOrd="0" presId="urn:microsoft.com/office/officeart/2005/8/layout/vList2"/>
    <dgm:cxn modelId="{5C183DFF-BEB7-414F-933D-6718B8826EDF}" type="presParOf" srcId="{6D160C11-44EF-4955-82C2-3636A95B8749}" destId="{8CF7C731-9671-460B-BF2A-C3CBC99822F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8F2EA-32D0-4A9B-9903-F529B7AD160C}">
      <dsp:nvSpPr>
        <dsp:cNvPr id="0" name=""/>
        <dsp:cNvSpPr/>
      </dsp:nvSpPr>
      <dsp:spPr>
        <a:xfrm>
          <a:off x="5428557" y="2722774"/>
          <a:ext cx="4262736" cy="676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827"/>
              </a:lnTo>
              <a:lnTo>
                <a:pt x="4262736" y="460827"/>
              </a:lnTo>
              <a:lnTo>
                <a:pt x="4262736" y="67622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E3B88F-FCAA-4F36-97A2-2CD0E9370781}">
      <dsp:nvSpPr>
        <dsp:cNvPr id="0" name=""/>
        <dsp:cNvSpPr/>
      </dsp:nvSpPr>
      <dsp:spPr>
        <a:xfrm>
          <a:off x="5428557" y="2722774"/>
          <a:ext cx="1420912" cy="6762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0827"/>
              </a:lnTo>
              <a:lnTo>
                <a:pt x="1420912" y="460827"/>
              </a:lnTo>
              <a:lnTo>
                <a:pt x="1420912" y="67622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485916-088F-4AB7-98C1-1C4920EC4B29}">
      <dsp:nvSpPr>
        <dsp:cNvPr id="0" name=""/>
        <dsp:cNvSpPr/>
      </dsp:nvSpPr>
      <dsp:spPr>
        <a:xfrm>
          <a:off x="4007645" y="2722774"/>
          <a:ext cx="1420912" cy="676225"/>
        </a:xfrm>
        <a:custGeom>
          <a:avLst/>
          <a:gdLst/>
          <a:ahLst/>
          <a:cxnLst/>
          <a:rect l="0" t="0" r="0" b="0"/>
          <a:pathLst>
            <a:path>
              <a:moveTo>
                <a:pt x="1420912" y="0"/>
              </a:moveTo>
              <a:lnTo>
                <a:pt x="1420912" y="460827"/>
              </a:lnTo>
              <a:lnTo>
                <a:pt x="0" y="460827"/>
              </a:lnTo>
              <a:lnTo>
                <a:pt x="0" y="67622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D84D6-9E35-482D-80EB-5F9BD214A9AA}">
      <dsp:nvSpPr>
        <dsp:cNvPr id="0" name=""/>
        <dsp:cNvSpPr/>
      </dsp:nvSpPr>
      <dsp:spPr>
        <a:xfrm>
          <a:off x="1165821" y="2722774"/>
          <a:ext cx="4262736" cy="676225"/>
        </a:xfrm>
        <a:custGeom>
          <a:avLst/>
          <a:gdLst/>
          <a:ahLst/>
          <a:cxnLst/>
          <a:rect l="0" t="0" r="0" b="0"/>
          <a:pathLst>
            <a:path>
              <a:moveTo>
                <a:pt x="4262736" y="0"/>
              </a:moveTo>
              <a:lnTo>
                <a:pt x="4262736" y="460827"/>
              </a:lnTo>
              <a:lnTo>
                <a:pt x="0" y="460827"/>
              </a:lnTo>
              <a:lnTo>
                <a:pt x="0" y="676225"/>
              </a:lnTo>
            </a:path>
          </a:pathLst>
        </a:cu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57BF42-B5B7-4BF3-8780-563A81B59ED1}">
      <dsp:nvSpPr>
        <dsp:cNvPr id="0" name=""/>
        <dsp:cNvSpPr/>
      </dsp:nvSpPr>
      <dsp:spPr>
        <a:xfrm>
          <a:off x="546414" y="794772"/>
          <a:ext cx="9764286" cy="192800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8F9D67-6B5D-4435-AEC9-FF9CEB9DE87A}">
      <dsp:nvSpPr>
        <dsp:cNvPr id="0" name=""/>
        <dsp:cNvSpPr/>
      </dsp:nvSpPr>
      <dsp:spPr>
        <a:xfrm>
          <a:off x="804762" y="1040203"/>
          <a:ext cx="9764286" cy="1928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fr-BE" sz="2600" b="0" kern="1200">
              <a:latin typeface="Century Gothic" panose="020B0502020202020204"/>
            </a:rPr>
            <a:t>ANDRE Nicolas</a:t>
          </a:r>
          <a:r>
            <a:rPr lang="fr-BE" sz="2600" b="0" kern="1200"/>
            <a:t> (Sciences) et </a:t>
          </a:r>
          <a:r>
            <a:rPr lang="fr-BE" sz="2600" b="0" kern="1200">
              <a:latin typeface="Century Gothic" panose="020B0502020202020204"/>
            </a:rPr>
            <a:t>LAURENT François</a:t>
          </a:r>
          <a:r>
            <a:rPr lang="fr-BE" sz="2600" b="0" kern="1200"/>
            <a:t> (Math)</a:t>
          </a:r>
          <a:endParaRPr lang="en-US" sz="2600" b="0" kern="1200" dirty="0"/>
        </a:p>
      </dsp:txBody>
      <dsp:txXfrm>
        <a:off x="861231" y="1096672"/>
        <a:ext cx="9651348" cy="1815063"/>
      </dsp:txXfrm>
    </dsp:sp>
    <dsp:sp modelId="{55525516-E878-4CD3-9B07-D9E4A8FA077B}">
      <dsp:nvSpPr>
        <dsp:cNvPr id="0" name=""/>
        <dsp:cNvSpPr/>
      </dsp:nvSpPr>
      <dsp:spPr>
        <a:xfrm>
          <a:off x="3256" y="3398999"/>
          <a:ext cx="2325129" cy="14764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95327-F22F-45AD-A121-AF7DB3799AE4}">
      <dsp:nvSpPr>
        <dsp:cNvPr id="0" name=""/>
        <dsp:cNvSpPr/>
      </dsp:nvSpPr>
      <dsp:spPr>
        <a:xfrm>
          <a:off x="261604" y="3644430"/>
          <a:ext cx="2325129" cy="1476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 dirty="0"/>
            <a:t>Gestion du groupe classe</a:t>
          </a:r>
          <a:endParaRPr lang="en-US" sz="2600" kern="1200" dirty="0"/>
        </a:p>
      </dsp:txBody>
      <dsp:txXfrm>
        <a:off x="304848" y="3687674"/>
        <a:ext cx="2238641" cy="1389968"/>
      </dsp:txXfrm>
    </dsp:sp>
    <dsp:sp modelId="{477DCBC1-01A4-4009-9A95-D1DE51CF2437}">
      <dsp:nvSpPr>
        <dsp:cNvPr id="0" name=""/>
        <dsp:cNvSpPr/>
      </dsp:nvSpPr>
      <dsp:spPr>
        <a:xfrm>
          <a:off x="2845080" y="3398999"/>
          <a:ext cx="2325129" cy="14764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738C6-A276-47AA-B849-751443D641D1}">
      <dsp:nvSpPr>
        <dsp:cNvPr id="0" name=""/>
        <dsp:cNvSpPr/>
      </dsp:nvSpPr>
      <dsp:spPr>
        <a:xfrm>
          <a:off x="3103428" y="3644430"/>
          <a:ext cx="2325129" cy="1476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/>
            <a:t>Administratif</a:t>
          </a:r>
          <a:endParaRPr lang="en-US" sz="2600" kern="1200"/>
        </a:p>
      </dsp:txBody>
      <dsp:txXfrm>
        <a:off x="3146672" y="3687674"/>
        <a:ext cx="2238641" cy="1389968"/>
      </dsp:txXfrm>
    </dsp:sp>
    <dsp:sp modelId="{C33FED72-AD56-4727-BC2E-532FBFA8E4B4}">
      <dsp:nvSpPr>
        <dsp:cNvPr id="0" name=""/>
        <dsp:cNvSpPr/>
      </dsp:nvSpPr>
      <dsp:spPr>
        <a:xfrm>
          <a:off x="5686905" y="3398999"/>
          <a:ext cx="2325129" cy="14764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8BF106-872B-4893-BAB9-7625D84423C9}">
      <dsp:nvSpPr>
        <dsp:cNvPr id="0" name=""/>
        <dsp:cNvSpPr/>
      </dsp:nvSpPr>
      <dsp:spPr>
        <a:xfrm>
          <a:off x="5945253" y="3644430"/>
          <a:ext cx="2325129" cy="1476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 dirty="0"/>
            <a:t>gestion du local 1301</a:t>
          </a:r>
          <a:endParaRPr lang="en-US" sz="2600" kern="1200" dirty="0"/>
        </a:p>
      </dsp:txBody>
      <dsp:txXfrm>
        <a:off x="5988497" y="3687674"/>
        <a:ext cx="2238641" cy="1389968"/>
      </dsp:txXfrm>
    </dsp:sp>
    <dsp:sp modelId="{714BCBA7-CA0B-48D1-AAD4-112266C1F282}">
      <dsp:nvSpPr>
        <dsp:cNvPr id="0" name=""/>
        <dsp:cNvSpPr/>
      </dsp:nvSpPr>
      <dsp:spPr>
        <a:xfrm>
          <a:off x="8528729" y="3398999"/>
          <a:ext cx="2325129" cy="147645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D62A1B-48A0-41CB-9166-701459DC6EA6}">
      <dsp:nvSpPr>
        <dsp:cNvPr id="0" name=""/>
        <dsp:cNvSpPr/>
      </dsp:nvSpPr>
      <dsp:spPr>
        <a:xfrm>
          <a:off x="8787077" y="3644430"/>
          <a:ext cx="2325129" cy="1476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 dirty="0"/>
            <a:t>Contact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2600" kern="1200" dirty="0">
              <a:sym typeface="Wingdings" panose="05000000000000000000" pitchFamily="2" charset="2"/>
            </a:rPr>
            <a:t> mail</a:t>
          </a:r>
          <a:endParaRPr lang="en-US" sz="2600" kern="1200" dirty="0"/>
        </a:p>
      </dsp:txBody>
      <dsp:txXfrm>
        <a:off x="8830321" y="3687674"/>
        <a:ext cx="2238641" cy="138996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1D76B-7D84-4E82-9301-562F897FBD47}">
      <dsp:nvSpPr>
        <dsp:cNvPr id="0" name=""/>
        <dsp:cNvSpPr/>
      </dsp:nvSpPr>
      <dsp:spPr>
        <a:xfrm>
          <a:off x="0" y="3951546"/>
          <a:ext cx="10566400" cy="86450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kern="1200" dirty="0"/>
            <a:t>mardi 29 juin (avec les titulaires)</a:t>
          </a:r>
          <a:endParaRPr lang="en-US" sz="3000" kern="1200" dirty="0"/>
        </a:p>
      </dsp:txBody>
      <dsp:txXfrm>
        <a:off x="0" y="3951546"/>
        <a:ext cx="10566400" cy="864501"/>
      </dsp:txXfrm>
    </dsp:sp>
    <dsp:sp modelId="{8FC166F1-CA26-4FF3-BFD1-01255101468C}">
      <dsp:nvSpPr>
        <dsp:cNvPr id="0" name=""/>
        <dsp:cNvSpPr/>
      </dsp:nvSpPr>
      <dsp:spPr>
        <a:xfrm rot="10800000">
          <a:off x="0" y="2634910"/>
          <a:ext cx="10566400" cy="132960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kern="1200" dirty="0"/>
            <a:t>Jeudi 11 mars sur RV</a:t>
          </a:r>
          <a:endParaRPr lang="en-US" sz="3000" kern="1200" dirty="0"/>
        </a:p>
      </dsp:txBody>
      <dsp:txXfrm rot="10800000">
        <a:off x="0" y="2634910"/>
        <a:ext cx="10566400" cy="863936"/>
      </dsp:txXfrm>
    </dsp:sp>
    <dsp:sp modelId="{26A3CDDF-1BE7-4FED-B8D9-1F1BF5101487}">
      <dsp:nvSpPr>
        <dsp:cNvPr id="0" name=""/>
        <dsp:cNvSpPr/>
      </dsp:nvSpPr>
      <dsp:spPr>
        <a:xfrm rot="10800000">
          <a:off x="0" y="1318274"/>
          <a:ext cx="10566400" cy="1329603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kern="1200" dirty="0"/>
            <a:t>Vendredi 13 novembre + bulletins avec titulaire</a:t>
          </a:r>
          <a:endParaRPr lang="en-US" sz="3000" kern="1200" dirty="0"/>
        </a:p>
      </dsp:txBody>
      <dsp:txXfrm rot="10800000">
        <a:off x="0" y="1318274"/>
        <a:ext cx="10566400" cy="863936"/>
      </dsp:txXfrm>
    </dsp:sp>
    <dsp:sp modelId="{A64C6479-2EF2-4AE9-BFDB-1DA6A8A99B5A}">
      <dsp:nvSpPr>
        <dsp:cNvPr id="0" name=""/>
        <dsp:cNvSpPr/>
      </dsp:nvSpPr>
      <dsp:spPr>
        <a:xfrm rot="10800000">
          <a:off x="0" y="1637"/>
          <a:ext cx="10566400" cy="1329603"/>
        </a:xfrm>
        <a:prstGeom prst="upArrowCallou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000" kern="1200"/>
            <a:t>Aujourd’hui</a:t>
          </a:r>
          <a:endParaRPr lang="en-US" sz="3000" kern="1200"/>
        </a:p>
      </dsp:txBody>
      <dsp:txXfrm rot="10800000">
        <a:off x="0" y="1637"/>
        <a:ext cx="10566400" cy="8639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E9722D-AF7D-450C-9C68-74114A0B9C2E}">
      <dsp:nvSpPr>
        <dsp:cNvPr id="0" name=""/>
        <dsp:cNvSpPr/>
      </dsp:nvSpPr>
      <dsp:spPr>
        <a:xfrm>
          <a:off x="0" y="663167"/>
          <a:ext cx="6449208" cy="79150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Respect des personnes / lieux </a:t>
          </a:r>
        </a:p>
      </dsp:txBody>
      <dsp:txXfrm>
        <a:off x="38638" y="701805"/>
        <a:ext cx="6371932" cy="714229"/>
      </dsp:txXfrm>
    </dsp:sp>
    <dsp:sp modelId="{9CC75759-0E47-442C-A082-A64C56E9216F}">
      <dsp:nvSpPr>
        <dsp:cNvPr id="0" name=""/>
        <dsp:cNvSpPr/>
      </dsp:nvSpPr>
      <dsp:spPr>
        <a:xfrm>
          <a:off x="0" y="1549712"/>
          <a:ext cx="6449208" cy="791505"/>
        </a:xfrm>
        <a:prstGeom prst="roundRect">
          <a:avLst/>
        </a:prstGeom>
        <a:gradFill rotWithShape="0">
          <a:gsLst>
            <a:gs pos="0">
              <a:schemeClr val="accent2">
                <a:hueOff val="-98175"/>
                <a:satOff val="7762"/>
                <a:lumOff val="-157"/>
                <a:alphaOff val="0"/>
                <a:tint val="96000"/>
                <a:lumMod val="104000"/>
              </a:schemeClr>
            </a:gs>
            <a:gs pos="100000">
              <a:schemeClr val="accent2">
                <a:hueOff val="-98175"/>
                <a:satOff val="7762"/>
                <a:lumOff val="-157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Propreté cour et bâtiments</a:t>
          </a:r>
        </a:p>
      </dsp:txBody>
      <dsp:txXfrm>
        <a:off x="38638" y="1588350"/>
        <a:ext cx="6371932" cy="714229"/>
      </dsp:txXfrm>
    </dsp:sp>
    <dsp:sp modelId="{536D1764-75D7-44FA-AF4C-7BF2FAEEC2E3}">
      <dsp:nvSpPr>
        <dsp:cNvPr id="0" name=""/>
        <dsp:cNvSpPr/>
      </dsp:nvSpPr>
      <dsp:spPr>
        <a:xfrm>
          <a:off x="0" y="2436257"/>
          <a:ext cx="6449208" cy="791505"/>
        </a:xfrm>
        <a:prstGeom prst="roundRect">
          <a:avLst/>
        </a:prstGeom>
        <a:gradFill rotWithShape="0">
          <a:gsLst>
            <a:gs pos="0">
              <a:schemeClr val="accent2">
                <a:hueOff val="-196350"/>
                <a:satOff val="15525"/>
                <a:lumOff val="-314"/>
                <a:alphaOff val="0"/>
                <a:tint val="96000"/>
                <a:lumMod val="104000"/>
              </a:schemeClr>
            </a:gs>
            <a:gs pos="100000">
              <a:schemeClr val="accent2">
                <a:hueOff val="-196350"/>
                <a:satOff val="15525"/>
                <a:lumOff val="-314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Rangs </a:t>
          </a:r>
        </a:p>
      </dsp:txBody>
      <dsp:txXfrm>
        <a:off x="38638" y="2474895"/>
        <a:ext cx="6371932" cy="714229"/>
      </dsp:txXfrm>
    </dsp:sp>
    <dsp:sp modelId="{FDF84028-66EE-4A4D-81AF-829E59CDD7CD}">
      <dsp:nvSpPr>
        <dsp:cNvPr id="0" name=""/>
        <dsp:cNvSpPr/>
      </dsp:nvSpPr>
      <dsp:spPr>
        <a:xfrm>
          <a:off x="0" y="3322802"/>
          <a:ext cx="6449208" cy="791505"/>
        </a:xfrm>
        <a:prstGeom prst="roundRect">
          <a:avLst/>
        </a:prstGeom>
        <a:gradFill rotWithShape="0">
          <a:gsLst>
            <a:gs pos="0">
              <a:schemeClr val="accent2">
                <a:hueOff val="-294525"/>
                <a:satOff val="23287"/>
                <a:lumOff val="-470"/>
                <a:alphaOff val="0"/>
                <a:tint val="96000"/>
                <a:lumMod val="104000"/>
              </a:schemeClr>
            </a:gs>
            <a:gs pos="100000">
              <a:schemeClr val="accent2">
                <a:hueOff val="-294525"/>
                <a:satOff val="23287"/>
                <a:lumOff val="-470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300" kern="1200"/>
            <a:t>Ponctualité !!!</a:t>
          </a:r>
          <a:endParaRPr lang="en-US" sz="3300" kern="1200"/>
        </a:p>
      </dsp:txBody>
      <dsp:txXfrm>
        <a:off x="38638" y="3361440"/>
        <a:ext cx="6371932" cy="714229"/>
      </dsp:txXfrm>
    </dsp:sp>
    <dsp:sp modelId="{390B9583-6283-4F43-B635-396479A80587}">
      <dsp:nvSpPr>
        <dsp:cNvPr id="0" name=""/>
        <dsp:cNvSpPr/>
      </dsp:nvSpPr>
      <dsp:spPr>
        <a:xfrm>
          <a:off x="0" y="4209347"/>
          <a:ext cx="6449208" cy="791505"/>
        </a:xfrm>
        <a:prstGeom prst="roundRect">
          <a:avLst/>
        </a:prstGeom>
        <a:gradFill rotWithShape="0">
          <a:gsLst>
            <a:gs pos="0">
              <a:schemeClr val="accent2">
                <a:hueOff val="-392700"/>
                <a:satOff val="31050"/>
                <a:lumOff val="-627"/>
                <a:alphaOff val="0"/>
                <a:tint val="96000"/>
                <a:lumMod val="104000"/>
              </a:schemeClr>
            </a:gs>
            <a:gs pos="100000">
              <a:schemeClr val="accent2">
                <a:hueOff val="-392700"/>
                <a:satOff val="31050"/>
                <a:lumOff val="-627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Hiérarchie sanction</a:t>
          </a:r>
        </a:p>
      </dsp:txBody>
      <dsp:txXfrm>
        <a:off x="38638" y="4247985"/>
        <a:ext cx="6371932" cy="714229"/>
      </dsp:txXfrm>
    </dsp:sp>
    <dsp:sp modelId="{8CF7C731-9671-460B-BF2A-C3CBC99822FA}">
      <dsp:nvSpPr>
        <dsp:cNvPr id="0" name=""/>
        <dsp:cNvSpPr/>
      </dsp:nvSpPr>
      <dsp:spPr>
        <a:xfrm>
          <a:off x="0" y="5095892"/>
          <a:ext cx="6449208" cy="791505"/>
        </a:xfrm>
        <a:prstGeom prst="roundRect">
          <a:avLst/>
        </a:prstGeom>
        <a:gradFill rotWithShape="0">
          <a:gsLst>
            <a:gs pos="0">
              <a:schemeClr val="accent2">
                <a:hueOff val="-490875"/>
                <a:satOff val="38812"/>
                <a:lumOff val="-784"/>
                <a:alphaOff val="0"/>
                <a:tint val="96000"/>
                <a:lumMod val="104000"/>
              </a:schemeClr>
            </a:gs>
            <a:gs pos="100000">
              <a:schemeClr val="accent2">
                <a:hueOff val="-490875"/>
                <a:satOff val="38812"/>
                <a:lumOff val="-784"/>
                <a:alphaOff val="0"/>
                <a:shade val="84000"/>
                <a:lumMod val="84000"/>
              </a:schemeClr>
            </a:gs>
          </a:gsLst>
          <a:lin ang="5400000" scaled="0"/>
        </a:gradFill>
        <a:ln>
          <a:noFill/>
        </a:ln>
        <a:effectLst>
          <a:innerShdw blurRad="50800" dist="25400" dir="13500000">
            <a:srgbClr val="000000">
              <a:alpha val="5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3300" kern="1200" dirty="0"/>
            <a:t>Parking parents</a:t>
          </a:r>
          <a:endParaRPr lang="en-US" sz="3300" kern="1200" dirty="0"/>
        </a:p>
      </dsp:txBody>
      <dsp:txXfrm>
        <a:off x="38638" y="5134530"/>
        <a:ext cx="6371932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hape 116">
            <a:extLst>
              <a:ext uri="{FF2B5EF4-FFF2-40B4-BE49-F238E27FC236}">
                <a16:creationId xmlns:a16="http://schemas.microsoft.com/office/drawing/2014/main" id="{1F53806E-11A3-4215-B1BD-6E4EF0DA712D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8195" name="Shape 117">
            <a:extLst>
              <a:ext uri="{FF2B5EF4-FFF2-40B4-BE49-F238E27FC236}">
                <a16:creationId xmlns:a16="http://schemas.microsoft.com/office/drawing/2014/main" id="{242758E5-B33D-41D4-8BE4-6D9B9E1EB416}"/>
              </a:ext>
            </a:extLst>
          </p:cNvPr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>
              <a:sym typeface="Helvetica Neue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1pPr>
    <a:lvl2pPr marL="742950" indent="-28575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2pPr>
    <a:lvl3pPr marL="11430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3pPr>
    <a:lvl4pPr marL="16002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4pPr>
    <a:lvl5pPr marL="2057400" indent="-228600" algn="l" defTabSz="457200" rtl="0" eaLnBrk="0" fontAlgn="base" hangingPunct="0">
      <a:lnSpc>
        <a:spcPct val="118000"/>
      </a:lnSpc>
      <a:spcBef>
        <a:spcPct val="30000"/>
      </a:spcBef>
      <a:spcAft>
        <a:spcPct val="0"/>
      </a:spcAft>
      <a:defRPr sz="2200">
        <a:solidFill>
          <a:schemeClr val="tx1"/>
        </a:solidFill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246" y="847671"/>
            <a:ext cx="10681609" cy="4570997"/>
          </a:xfrm>
        </p:spPr>
        <p:txBody>
          <a:bodyPr anchor="b"/>
          <a:lstStyle>
            <a:lvl1pPr algn="ctr">
              <a:defRPr sz="5689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246" y="5527040"/>
            <a:ext cx="10681609" cy="3156065"/>
          </a:xfrm>
        </p:spPr>
        <p:txBody>
          <a:bodyPr anchor="t"/>
          <a:lstStyle>
            <a:lvl1pPr marL="0" indent="0" algn="ctr">
              <a:buNone/>
              <a:defRPr sz="256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650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1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13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99E33-28F2-4F4B-9693-C2D409753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7C587-4C19-4AB9-9EED-D8B3670407ED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14D40-52AA-4604-B8E9-434A0FE41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D65A1A-C451-4616-877E-AA6F63FC4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9A615-1BBC-40FC-893D-743B332CD9F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858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22322-61AE-46E7-A698-11A40E8B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4CF0C-5C9C-4313-9A40-B7FD28200CCC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9016D-7C3C-4C7A-9289-4CB2AA361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C518B-292E-4AE8-8240-55D5C0AF2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257DE-A4F9-4B09-8223-1C6CA87587A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1458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5246" y="4651660"/>
            <a:ext cx="10681609" cy="2593145"/>
          </a:xfrm>
        </p:spPr>
        <p:txBody>
          <a:bodyPr anchor="b"/>
          <a:lstStyle>
            <a:lvl1pPr algn="r">
              <a:defRPr sz="3982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5246" y="7258752"/>
            <a:ext cx="10681609" cy="1419733"/>
          </a:xfrm>
        </p:spPr>
        <p:txBody>
          <a:bodyPr anchor="t"/>
          <a:lstStyle>
            <a:lvl1pPr marL="0" indent="0" algn="r">
              <a:buNone/>
              <a:defRPr sz="256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2EDCA-745D-45F0-8300-83C485E6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2CD57-DCA9-487F-B012-83DF8EF43BBB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5A2B4-2CFF-4E8E-991C-C278D1361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C42EC8-34D5-4F72-B6CB-D38CE510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AFF2-505C-4DDB-9B4B-58CE4EDA9BB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2859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3872" y="2931055"/>
            <a:ext cx="5240993" cy="5733449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99937" y="2931055"/>
            <a:ext cx="5246918" cy="5733447"/>
          </a:xfrm>
        </p:spPr>
        <p:txBody>
          <a:bodyPr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B63D31-70EE-4FEB-9EEE-E9FAB4915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4DAAD-557B-4DCA-B8CD-1E8A0A944EC3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A71995C-797D-453E-B641-379838812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0AAFFD-83BF-4962-AD59-8F32DC95B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0C4A7-998D-4160-A726-6D9F7C1610E3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255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3413" y="2931055"/>
            <a:ext cx="4831450" cy="1043337"/>
          </a:xfrm>
        </p:spPr>
        <p:txBody>
          <a:bodyPr anchor="b">
            <a:noAutofit/>
          </a:bodyPr>
          <a:lstStyle>
            <a:lvl1pPr marL="0" indent="0">
              <a:buNone/>
              <a:defRPr sz="3129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3872" y="3962350"/>
            <a:ext cx="5240993" cy="4716136"/>
          </a:xfrm>
        </p:spPr>
        <p:txBody>
          <a:bodyPr anchor="t"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83324" y="2931055"/>
            <a:ext cx="4863531" cy="1031295"/>
          </a:xfrm>
        </p:spPr>
        <p:txBody>
          <a:bodyPr anchor="b">
            <a:noAutofit/>
          </a:bodyPr>
          <a:lstStyle>
            <a:lvl1pPr marL="0" indent="0">
              <a:buNone/>
              <a:defRPr sz="3129" b="0"/>
            </a:lvl1pPr>
            <a:lvl2pPr marL="650230" indent="0">
              <a:buNone/>
              <a:defRPr sz="2844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701" y="3962350"/>
            <a:ext cx="5264384" cy="4716136"/>
          </a:xfrm>
        </p:spPr>
        <p:txBody>
          <a:bodyPr anchor="t"/>
          <a:lstStyle>
            <a:lvl1pPr>
              <a:defRPr sz="2276"/>
            </a:lvl1pPr>
            <a:lvl2pPr>
              <a:defRPr sz="1991"/>
            </a:lvl2pPr>
            <a:lvl3pPr>
              <a:defRPr sz="170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57A07F2-7371-4FA4-ADA3-B78E729A8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1317A-4029-42E2-BDC4-A632A12B6447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45E7CD3-6D8C-43D2-8024-55D049707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AA4103C-9EAC-4966-83D2-C4604A8C3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71C55-77FD-4F0A-BB10-0960BBE1BC3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78761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9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14B3D8E-0211-4B72-A4C0-8AB5025FF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752B9A-A9C9-4E15-8984-8AF810D6639B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530A713-C955-4703-B97A-AE561A95D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BB991BB-0CA0-46AB-A853-EBA547E3F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6CACA-14F6-4F6A-B05B-BEB198D931A4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332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3426A15-C6A0-42EA-93B7-0F04F1C1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DD7D2-0597-4299-9AAA-C34D8AFE3FA2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ACF3E91-8182-4D7A-9A91-90920D219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DA2A04E-B377-4CC7-A1CC-2E638C448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18E0B-A78B-4DFC-91BE-FC876F560EC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19816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872" y="2495898"/>
            <a:ext cx="3881988" cy="1950720"/>
          </a:xfrm>
        </p:spPr>
        <p:txBody>
          <a:bodyPr anchor="b"/>
          <a:lstStyle>
            <a:lvl1pPr algn="l">
              <a:defRPr sz="3129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5484" y="847671"/>
            <a:ext cx="6401371" cy="7830814"/>
          </a:xfrm>
        </p:spPr>
        <p:txBody>
          <a:bodyPr/>
          <a:lstStyle>
            <a:lvl1pPr>
              <a:defRPr sz="2560"/>
            </a:lvl1pPr>
            <a:lvl2pPr>
              <a:defRPr sz="2276"/>
            </a:lvl2pPr>
            <a:lvl3pPr>
              <a:defRPr sz="1991"/>
            </a:lvl3pPr>
            <a:lvl4pPr>
              <a:defRPr sz="1707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3872" y="4446618"/>
            <a:ext cx="3881988" cy="2600960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39B143B-EBAE-491F-9D09-2070A5ADE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8BBE7-BB6B-499D-A214-85CF56B4FCCB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CE4055-43EB-4D90-86F3-45879E40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8623482-4867-4227-B183-F1787F4D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B0DA8-1D70-4955-B54C-18FDAA5B9959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7008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872" y="2699760"/>
            <a:ext cx="6291631" cy="1950720"/>
          </a:xfrm>
        </p:spPr>
        <p:txBody>
          <a:bodyPr anchor="b"/>
          <a:lstStyle>
            <a:lvl1pPr algn="l">
              <a:defRPr sz="3413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44184" y="-26010"/>
            <a:ext cx="3555644" cy="9818624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/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2409" y="4650480"/>
            <a:ext cx="6291631" cy="2600960"/>
          </a:xfrm>
        </p:spPr>
        <p:txBody>
          <a:bodyPr/>
          <a:lstStyle>
            <a:lvl1pPr marL="0" indent="0">
              <a:buNone/>
              <a:defRPr sz="2276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54CC3-2640-4374-8194-3CD23BA272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34138" y="8791575"/>
            <a:ext cx="1020762" cy="519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124BB3-F58D-42C5-BEE0-F84BE1093471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F96205-39A8-4A6C-AAF9-A6FFCA52C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3638" y="8791575"/>
            <a:ext cx="5270500" cy="519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23347A-BBD6-4894-A558-29954EEB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2538" y="8791575"/>
            <a:ext cx="433387" cy="4683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457F6-433F-4B2E-A03B-5B67FD5EA7FB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5982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141" y="6225757"/>
            <a:ext cx="10542943" cy="1290674"/>
          </a:xfrm>
        </p:spPr>
        <p:txBody>
          <a:bodyPr anchor="b"/>
          <a:lstStyle>
            <a:lvl1pPr algn="l">
              <a:defRPr sz="2844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5143" y="1416801"/>
            <a:ext cx="10384252" cy="423982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/>
          <a:lstStyle>
            <a:lvl1pPr marL="0" indent="0" algn="ctr">
              <a:buNone/>
              <a:defRPr sz="2276"/>
            </a:lvl1pPr>
            <a:lvl2pPr marL="650230" indent="0">
              <a:buNone/>
              <a:defRPr sz="2276"/>
            </a:lvl2pPr>
            <a:lvl3pPr marL="1300460" indent="0">
              <a:buNone/>
              <a:defRPr sz="2276"/>
            </a:lvl3pPr>
            <a:lvl4pPr marL="1950690" indent="0">
              <a:buNone/>
              <a:defRPr sz="2276"/>
            </a:lvl4pPr>
            <a:lvl5pPr marL="2600919" indent="0">
              <a:buNone/>
              <a:defRPr sz="2276"/>
            </a:lvl5pPr>
            <a:lvl6pPr marL="3251149" indent="0">
              <a:buNone/>
              <a:defRPr sz="2276"/>
            </a:lvl6pPr>
            <a:lvl7pPr marL="3901379" indent="0">
              <a:buNone/>
              <a:defRPr sz="2276"/>
            </a:lvl7pPr>
            <a:lvl8pPr marL="4551609" indent="0">
              <a:buNone/>
              <a:defRPr sz="2276"/>
            </a:lvl8pPr>
            <a:lvl9pPr marL="5201839" indent="0">
              <a:buNone/>
              <a:defRPr sz="2276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05141" y="7516430"/>
            <a:ext cx="10542943" cy="1162055"/>
          </a:xfrm>
        </p:spPr>
        <p:txBody>
          <a:bodyPr/>
          <a:lstStyle>
            <a:lvl1pPr marL="0" indent="0">
              <a:buNone/>
              <a:defRPr sz="1991"/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83627D-E48A-4766-9565-2E6C33C5F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06DF9-3029-416E-A53F-EFE8642F2B57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180BB-0CED-41D4-BA92-469FD8D90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4925" y="8791575"/>
            <a:ext cx="7591425" cy="5191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3FDB2-F4E9-4063-A71B-74179D9D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03252-A4FF-4969-9FA3-5E4DB28F5CE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91686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871" y="847670"/>
            <a:ext cx="10682985" cy="4462623"/>
          </a:xfrm>
        </p:spPr>
        <p:txBody>
          <a:bodyPr/>
          <a:lstStyle>
            <a:lvl1pPr algn="l">
              <a:defRPr sz="3982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3871" y="6177280"/>
            <a:ext cx="10682985" cy="2501205"/>
          </a:xfrm>
        </p:spPr>
        <p:txBody>
          <a:bodyPr/>
          <a:lstStyle>
            <a:lvl1pPr marL="0" indent="0" algn="l">
              <a:buNone/>
              <a:defRPr sz="256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57628-E63E-4204-A1B9-98BE044E3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19CDE-C80D-4B98-97C0-925B96AF7EA6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353CE-EB3E-4557-91BE-A8DF603A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1BAFD-E7C0-4933-9044-190AA687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291DD-1694-408C-B29D-37CFD407D48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1376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3">
            <a:extLst>
              <a:ext uri="{FF2B5EF4-FFF2-40B4-BE49-F238E27FC236}">
                <a16:creationId xmlns:a16="http://schemas.microsoft.com/office/drawing/2014/main" id="{F98C00D2-608C-4C6A-9E20-4BFF0F11A6ED}"/>
              </a:ext>
            </a:extLst>
          </p:cNvPr>
          <p:cNvSpPr txBox="1"/>
          <p:nvPr/>
        </p:nvSpPr>
        <p:spPr>
          <a:xfrm>
            <a:off x="830263" y="1223963"/>
            <a:ext cx="650875" cy="831850"/>
          </a:xfrm>
          <a:prstGeom prst="rect">
            <a:avLst/>
          </a:prstGeom>
        </p:spPr>
        <p:txBody>
          <a:bodyPr lIns="130048" tIns="65024" rIns="130048" bIns="65024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11378" dirty="0">
                <a:solidFill>
                  <a:schemeClr val="accent1"/>
                </a:solidFill>
                <a:latin typeface="+mn-lt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AF366949-D546-4D1D-BE96-3888C0B1FE4B}"/>
              </a:ext>
            </a:extLst>
          </p:cNvPr>
          <p:cNvSpPr txBox="1"/>
          <p:nvPr/>
        </p:nvSpPr>
        <p:spPr>
          <a:xfrm>
            <a:off x="11220450" y="4246563"/>
            <a:ext cx="649288" cy="831850"/>
          </a:xfrm>
          <a:prstGeom prst="rect">
            <a:avLst/>
          </a:prstGeom>
        </p:spPr>
        <p:txBody>
          <a:bodyPr lIns="130048" tIns="65024" rIns="130048" bIns="65024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11378" dirty="0">
                <a:solidFill>
                  <a:schemeClr val="accent1"/>
                </a:solidFill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030" y="847671"/>
            <a:ext cx="9918741" cy="4329357"/>
          </a:xfrm>
        </p:spPr>
        <p:txBody>
          <a:bodyPr/>
          <a:lstStyle>
            <a:lvl1pPr algn="l">
              <a:defRPr sz="3982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786931" y="5191973"/>
            <a:ext cx="9430938" cy="541867"/>
          </a:xfrm>
        </p:spPr>
        <p:txBody>
          <a:bodyPr/>
          <a:lstStyle>
            <a:lvl1pPr marL="0" indent="0">
              <a:buFontTx/>
              <a:buNone/>
              <a:defRPr sz="1991"/>
            </a:lvl1pPr>
            <a:lvl2pPr marL="650230" indent="0">
              <a:buFontTx/>
              <a:buNone/>
              <a:defRPr/>
            </a:lvl2pPr>
            <a:lvl3pPr marL="1300460" indent="0">
              <a:buFontTx/>
              <a:buNone/>
              <a:defRPr/>
            </a:lvl3pPr>
            <a:lvl4pPr marL="1950690" indent="0">
              <a:buFontTx/>
              <a:buNone/>
              <a:defRPr/>
            </a:lvl4pPr>
            <a:lvl5pPr marL="2600919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3872" y="6600826"/>
            <a:ext cx="10682984" cy="2059093"/>
          </a:xfrm>
        </p:spPr>
        <p:txBody>
          <a:bodyPr/>
          <a:lstStyle>
            <a:lvl1pPr marL="0" indent="0" algn="l">
              <a:buNone/>
              <a:defRPr sz="256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331316E-5DA1-4248-8F0F-D02679D62EB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0A431-467D-4394-8F1F-B9771C62E6A4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520934F-E85C-4546-864B-C9A5F46996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77833F-EA93-4B9B-AEE5-282418BAE9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F46A7-D6E3-4028-ACD4-E5998B77832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0662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871" y="5125072"/>
            <a:ext cx="10684214" cy="2088960"/>
          </a:xfrm>
        </p:spPr>
        <p:txBody>
          <a:bodyPr anchor="b"/>
          <a:lstStyle>
            <a:lvl1pPr algn="l">
              <a:defRPr sz="3982" b="0" cap="all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7667" y="7214031"/>
            <a:ext cx="10684215" cy="1464454"/>
          </a:xfrm>
        </p:spPr>
        <p:txBody>
          <a:bodyPr anchor="t"/>
          <a:lstStyle>
            <a:lvl1pPr marL="0" indent="0" algn="l">
              <a:buNone/>
              <a:defRPr sz="256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EB495-7B82-4EBE-BBE6-444CB5CB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F68C2-A025-472A-AB15-7975A49CF644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A85C7-8DD1-4D03-95DD-C6565A5D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A1145-2382-4844-9A55-EF16FAB0C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CB40A-749F-4E58-A3F2-0AEAA45B6B2A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85453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>
            <a:extLst>
              <a:ext uri="{FF2B5EF4-FFF2-40B4-BE49-F238E27FC236}">
                <a16:creationId xmlns:a16="http://schemas.microsoft.com/office/drawing/2014/main" id="{AB042D4F-AF7E-407E-B3F8-01BA6DAF13B8}"/>
              </a:ext>
            </a:extLst>
          </p:cNvPr>
          <p:cNvSpPr txBox="1"/>
          <p:nvPr/>
        </p:nvSpPr>
        <p:spPr>
          <a:xfrm>
            <a:off x="830263" y="1071563"/>
            <a:ext cx="650875" cy="831850"/>
          </a:xfrm>
          <a:prstGeom prst="rect">
            <a:avLst/>
          </a:prstGeom>
        </p:spPr>
        <p:txBody>
          <a:bodyPr lIns="130048" tIns="65024" rIns="130048" bIns="65024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11378" dirty="0">
                <a:solidFill>
                  <a:schemeClr val="accent1"/>
                </a:solidFill>
                <a:latin typeface="+mn-lt"/>
              </a:rPr>
              <a:t>“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AD30DAE9-9CFE-4ACE-BD99-83CEAB6D463E}"/>
              </a:ext>
            </a:extLst>
          </p:cNvPr>
          <p:cNvSpPr txBox="1"/>
          <p:nvPr/>
        </p:nvSpPr>
        <p:spPr>
          <a:xfrm>
            <a:off x="11217275" y="4095750"/>
            <a:ext cx="650875" cy="831850"/>
          </a:xfrm>
          <a:prstGeom prst="rect">
            <a:avLst/>
          </a:prstGeom>
        </p:spPr>
        <p:txBody>
          <a:bodyPr lIns="130048" tIns="65024" rIns="130048" bIns="65024"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11378" dirty="0">
                <a:solidFill>
                  <a:schemeClr val="accent1"/>
                </a:solidFill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030" y="847671"/>
            <a:ext cx="9918741" cy="4045325"/>
          </a:xfrm>
        </p:spPr>
        <p:txBody>
          <a:bodyPr/>
          <a:lstStyle>
            <a:lvl1pPr algn="l">
              <a:defRPr sz="3982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63871" y="5527040"/>
            <a:ext cx="10684214" cy="1498542"/>
          </a:xfrm>
        </p:spPr>
        <p:txBody>
          <a:bodyPr anchor="b"/>
          <a:lstStyle>
            <a:lvl1pPr>
              <a:buNone/>
              <a:defRPr lang="en-US" sz="2844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3871" y="7025581"/>
            <a:ext cx="10684214" cy="1652904"/>
          </a:xfrm>
        </p:spPr>
        <p:txBody>
          <a:bodyPr anchor="t"/>
          <a:lstStyle>
            <a:lvl1pPr marL="0" indent="0" algn="l">
              <a:buNone/>
              <a:defRPr sz="2276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5023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2E835B0-26BD-4B32-8359-6E08D437936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26B79-84AD-43E1-BBB9-12BD9DCEB6D7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CD35079-A606-4D0C-963E-183258FD4C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16A54BD-6719-46B0-B6EC-9FEAD45330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675-69E0-4C7A-9B98-55FFD2B092B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28407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870" y="847671"/>
            <a:ext cx="10682984" cy="3920758"/>
          </a:xfrm>
        </p:spPr>
        <p:txBody>
          <a:bodyPr/>
          <a:lstStyle>
            <a:lvl1pPr>
              <a:defRPr lang="en-US" sz="3982" b="0" dirty="0"/>
            </a:lvl1pPr>
          </a:lstStyle>
          <a:p>
            <a:pPr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63870" y="5237961"/>
            <a:ext cx="10682984" cy="1492314"/>
          </a:xfrm>
        </p:spPr>
        <p:txBody>
          <a:bodyPr anchor="b"/>
          <a:lstStyle>
            <a:lvl1pPr>
              <a:buNone/>
              <a:defRPr lang="en-US" sz="3413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3871" y="6730274"/>
            <a:ext cx="10682982" cy="1948211"/>
          </a:xfrm>
        </p:spPr>
        <p:txBody>
          <a:bodyPr anchor="t"/>
          <a:lstStyle>
            <a:lvl1pPr marL="0" indent="0" algn="l">
              <a:buNone/>
              <a:defRPr sz="2276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65023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E5DAFF-18B0-4C08-B7A2-6B7306E42B5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EF59D-B14E-4CBA-BE2E-E2DC829CF8EC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E2F5190-C723-4404-902A-B0D811AF9D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DDE9FE-3FB5-4E0A-9AC6-FDBB703ABD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41306-8B72-4592-9F9E-82FA9E3221B7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45474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63872" y="847670"/>
            <a:ext cx="10682984" cy="186663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3EE36-53BA-475E-A715-FF6201C5F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BBDCD-6047-4F3B-AB0A-2688BD6BD0B9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7AB8-247A-4CC0-81C9-0E54647CE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50B40-5858-40B0-9783-F02F58C5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73F6F-EBEB-4C7A-B60B-5B0FBC1B0402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00640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17985" y="847670"/>
            <a:ext cx="2528870" cy="783081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63872" y="847670"/>
            <a:ext cx="7998773" cy="7830815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F7588-F8FB-4D48-B24A-E82205BBA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FB4E5-4BFF-49C8-8002-B71BFA0B3023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3AAD6-3F3F-45E0-B05F-7F0B9DAB4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4AF4B-64AB-461A-82B4-8045F46B4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BF4B1-C9D7-4593-84A1-0FC55D9E873D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10224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7" name="Texte niveau 1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>
            <a:extLst>
              <a:ext uri="{FF2B5EF4-FFF2-40B4-BE49-F238E27FC236}">
                <a16:creationId xmlns:a16="http://schemas.microsoft.com/office/drawing/2014/main" id="{20503B09-99FB-4A6D-B7DA-4E534A2B5CEE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D0482-94CF-4124-9BC8-713F3CA5D96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1983423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>
            <a:spLocks noGrp="1"/>
          </p:cNvSpPr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" name="Numéro de diapositive">
            <a:extLst>
              <a:ext uri="{FF2B5EF4-FFF2-40B4-BE49-F238E27FC236}">
                <a16:creationId xmlns:a16="http://schemas.microsoft.com/office/drawing/2014/main" id="{1EEC4B29-6A20-42D2-BAA9-1D94FE2BF03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69684-1844-4C02-A676-167061CF2438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736440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65644C-5487-40C9-AF49-F7F9CBD04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638" y="847725"/>
            <a:ext cx="10683875" cy="1866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81135-C90B-4820-9C54-092473D8D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3638" y="2930525"/>
            <a:ext cx="10683875" cy="5748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B7FED-447D-4C15-BAED-98CDC023BC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8625" y="8786813"/>
            <a:ext cx="1830388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38" b="1" i="0" dirty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6FDA70E-8DCA-41EB-A831-1417CA283072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38474-C0BF-440C-BA4D-F41AA72B6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3638" y="8786813"/>
            <a:ext cx="7999412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138" b="1" i="0" dirty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1CABD-1B1D-4A72-ACD0-8F97C6E444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0138" y="8786813"/>
            <a:ext cx="587375" cy="5191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138" b="1" i="0" smtClean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3DB1FEE-4878-41C5-81B9-6A416469F998}" type="slidenum">
              <a:rPr lang="fr-BE"/>
              <a:pPr>
                <a:defRPr/>
              </a:pPr>
              <a:t>‹#›</a:t>
            </a:fld>
            <a:endParaRPr lang="fr-B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700" r:id="rId9"/>
    <p:sldLayoutId id="2147483701" r:id="rId10"/>
    <p:sldLayoutId id="2147483695" r:id="rId11"/>
    <p:sldLayoutId id="2147483702" r:id="rId12"/>
    <p:sldLayoutId id="2147483696" r:id="rId13"/>
    <p:sldLayoutId id="2147483703" r:id="rId14"/>
    <p:sldLayoutId id="2147483697" r:id="rId15"/>
    <p:sldLayoutId id="2147483698" r:id="rId16"/>
    <p:sldLayoutId id="2147483699" r:id="rId17"/>
    <p:sldLayoutId id="2147483704" r:id="rId18"/>
    <p:sldLayoutId id="2147483705" r:id="rId19"/>
  </p:sldLayoutIdLst>
  <p:txStyles>
    <p:titleStyle>
      <a:lvl1pPr algn="l" defTabSz="649288" rtl="0" fontAlgn="base">
        <a:spcBef>
          <a:spcPct val="0"/>
        </a:spcBef>
        <a:spcAft>
          <a:spcPct val="0"/>
        </a:spcAft>
        <a:defRPr sz="39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defTabSz="649288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entury Gothic" panose="020B0502020202020204" pitchFamily="34" charset="0"/>
        </a:defRPr>
      </a:lvl2pPr>
      <a:lvl3pPr algn="l" defTabSz="649288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entury Gothic" panose="020B0502020202020204" pitchFamily="34" charset="0"/>
        </a:defRPr>
      </a:lvl3pPr>
      <a:lvl4pPr algn="l" defTabSz="649288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entury Gothic" panose="020B0502020202020204" pitchFamily="34" charset="0"/>
        </a:defRPr>
      </a:lvl4pPr>
      <a:lvl5pPr algn="l" defTabSz="649288" rtl="0" fontAlgn="base">
        <a:spcBef>
          <a:spcPct val="0"/>
        </a:spcBef>
        <a:spcAft>
          <a:spcPct val="0"/>
        </a:spcAft>
        <a:defRPr sz="3900">
          <a:solidFill>
            <a:schemeClr val="tx1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04813" indent="-404813" algn="l" defTabSz="649288" rtl="0" fontAlgn="base">
        <a:spcBef>
          <a:spcPct val="20000"/>
        </a:spcBef>
        <a:spcAft>
          <a:spcPts val="850"/>
        </a:spcAft>
        <a:buClr>
          <a:schemeClr val="tx1"/>
        </a:buClr>
        <a:buSzPct val="130000"/>
        <a:buFont typeface="Arial" panose="020B0604020202020204" pitchFamily="34" charset="0"/>
        <a:buChar char="•"/>
        <a:defRPr sz="25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1055688" indent="-404813" algn="l" defTabSz="649288" rtl="0" fontAlgn="base">
        <a:spcBef>
          <a:spcPct val="20000"/>
        </a:spcBef>
        <a:spcAft>
          <a:spcPts val="850"/>
        </a:spcAft>
        <a:buClr>
          <a:schemeClr val="tx1"/>
        </a:buClr>
        <a:buSzPct val="130000"/>
        <a:buFont typeface="Arial" panose="020B0604020202020204" pitchFamily="34" charset="0"/>
        <a:buChar char="•"/>
        <a:defRPr sz="2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706563" indent="-404813" algn="l" defTabSz="649288" rtl="0" fontAlgn="base">
        <a:spcBef>
          <a:spcPct val="20000"/>
        </a:spcBef>
        <a:spcAft>
          <a:spcPts val="850"/>
        </a:spcAft>
        <a:buClr>
          <a:schemeClr val="tx1"/>
        </a:buClr>
        <a:buSzPct val="130000"/>
        <a:buFont typeface="Arial" panose="020B0604020202020204" pitchFamily="34" charset="0"/>
        <a:buChar char="•"/>
        <a:defRPr sz="1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2193925" indent="-242888" algn="l" defTabSz="649288" rtl="0" fontAlgn="base">
        <a:spcBef>
          <a:spcPct val="20000"/>
        </a:spcBef>
        <a:spcAft>
          <a:spcPts val="850"/>
        </a:spcAft>
        <a:buClr>
          <a:schemeClr val="tx1"/>
        </a:buClr>
        <a:buSzPct val="130000"/>
        <a:buFont typeface="Arial" panose="020B0604020202020204" pitchFamily="34" charset="0"/>
        <a:buChar char="•"/>
        <a:defRPr sz="19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843213" indent="-242888" algn="l" defTabSz="649288" rtl="0" fontAlgn="base">
        <a:spcBef>
          <a:spcPct val="20000"/>
        </a:spcBef>
        <a:spcAft>
          <a:spcPts val="850"/>
        </a:spcAft>
        <a:buClr>
          <a:schemeClr val="tx1"/>
        </a:buClr>
        <a:buSzPct val="130000"/>
        <a:buFont typeface="Arial" panose="020B0604020202020204" pitchFamily="34" charset="0"/>
        <a:buChar char="•"/>
        <a:defRPr sz="17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3576264" indent="-325115" algn="l" defTabSz="650230" rtl="0" eaLnBrk="1" latinLnBrk="0" hangingPunct="1">
        <a:spcBef>
          <a:spcPct val="20000"/>
        </a:spcBef>
        <a:spcAft>
          <a:spcPts val="853"/>
        </a:spcAft>
        <a:buClr>
          <a:schemeClr val="tx1"/>
        </a:buClr>
        <a:buSzPct val="130000"/>
        <a:buFont typeface="Arial"/>
        <a:buChar char="•"/>
        <a:defRPr sz="1564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4226494" indent="-325115" algn="l" defTabSz="650230" rtl="0" eaLnBrk="1" latinLnBrk="0" hangingPunct="1">
        <a:spcBef>
          <a:spcPct val="20000"/>
        </a:spcBef>
        <a:spcAft>
          <a:spcPts val="853"/>
        </a:spcAft>
        <a:buClr>
          <a:schemeClr val="tx1"/>
        </a:buClr>
        <a:buSzPct val="130000"/>
        <a:buFont typeface="Arial"/>
        <a:buChar char="•"/>
        <a:defRPr sz="1564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4876724" indent="-325115" algn="l" defTabSz="650230" rtl="0" eaLnBrk="1" latinLnBrk="0" hangingPunct="1">
        <a:spcBef>
          <a:spcPct val="20000"/>
        </a:spcBef>
        <a:spcAft>
          <a:spcPts val="853"/>
        </a:spcAft>
        <a:buClr>
          <a:schemeClr val="tx1"/>
        </a:buClr>
        <a:buSzPct val="130000"/>
        <a:buFont typeface="Arial"/>
        <a:buChar char="•"/>
        <a:defRPr sz="1564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5526954" indent="-325115" algn="l" defTabSz="650230" rtl="0" eaLnBrk="1" latinLnBrk="0" hangingPunct="1">
        <a:spcBef>
          <a:spcPct val="20000"/>
        </a:spcBef>
        <a:spcAft>
          <a:spcPts val="853"/>
        </a:spcAft>
        <a:buClr>
          <a:schemeClr val="tx1"/>
        </a:buClr>
        <a:buSzPct val="100000"/>
        <a:buFont typeface="Arial"/>
        <a:buChar char="•"/>
        <a:defRPr sz="1564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65023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slide" Target="slide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R@CNDBW.B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ion@cndbw.be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eg"/><Relationship Id="rId4" Type="http://schemas.openxmlformats.org/officeDocument/2006/relationships/image" Target="../media/image1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2E9878C8-BB66-49AE-874C-0A14C30A20D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3004800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9" name="Bienvenue  en  2H">
            <a:extLst>
              <a:ext uri="{FF2B5EF4-FFF2-40B4-BE49-F238E27FC236}">
                <a16:creationId xmlns:a16="http://schemas.microsoft.com/office/drawing/2014/main" id="{1FA32B73-5DD4-456C-8CBD-50222815A3A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635379" y="2114397"/>
            <a:ext cx="6638742" cy="5524283"/>
          </a:xfrm>
        </p:spPr>
        <p:txBody>
          <a:bodyPr>
            <a:normAutofit/>
          </a:bodyPr>
          <a:lstStyle/>
          <a:p>
            <a:pPr defTabSz="219455" fontAlgn="auto">
              <a:spcAft>
                <a:spcPts val="0"/>
              </a:spcAft>
              <a:defRPr sz="3455"/>
            </a:pPr>
            <a:r>
              <a:rPr lang="fr-BE" sz="8800" dirty="0">
                <a:solidFill>
                  <a:schemeClr val="bg1"/>
                </a:solidFill>
              </a:rPr>
              <a:t>Bienvenue </a:t>
            </a:r>
            <a:br>
              <a:rPr lang="fr-BE" sz="8800" dirty="0">
                <a:solidFill>
                  <a:schemeClr val="bg1"/>
                </a:solidFill>
              </a:rPr>
            </a:br>
            <a:r>
              <a:rPr lang="fr-BE" sz="2400" dirty="0">
                <a:solidFill>
                  <a:schemeClr val="bg1"/>
                </a:solidFill>
                <a:effectLst>
                  <a:glow rad="38100">
                    <a:prstClr val="white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r>
              <a:rPr lang="fr-BE" sz="4400" dirty="0">
                <a:solidFill>
                  <a:schemeClr val="bg1"/>
                </a:solidFill>
                <a:effectLst>
                  <a:glow rad="38100">
                    <a:prstClr val="white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fr-BE" sz="8800" dirty="0">
                <a:solidFill>
                  <a:schemeClr val="bg1"/>
                </a:solidFill>
              </a:rPr>
            </a:br>
            <a:r>
              <a:rPr lang="fr-BE" sz="8800" dirty="0">
                <a:solidFill>
                  <a:schemeClr val="bg1"/>
                </a:solidFill>
                <a:effectLst>
                  <a:glow rad="38100">
                    <a:prstClr val="white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en </a:t>
            </a:r>
            <a:br>
              <a:rPr lang="fr-BE" sz="8800" dirty="0">
                <a:solidFill>
                  <a:schemeClr val="bg1"/>
                </a:solidFill>
              </a:rPr>
            </a:br>
            <a:r>
              <a:rPr lang="fr-BE" sz="4400" dirty="0">
                <a:solidFill>
                  <a:schemeClr val="bg1"/>
                </a:solidFill>
                <a:effectLst>
                  <a:glow rad="38100">
                    <a:prstClr val="white">
                      <a:lumMod val="65000"/>
                      <a:lumOff val="35000"/>
                      <a:alpha val="50000"/>
                    </a:prst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 </a:t>
            </a:r>
            <a:br>
              <a:rPr lang="fr-BE" sz="8800" dirty="0">
                <a:solidFill>
                  <a:schemeClr val="bg1"/>
                </a:solidFill>
              </a:rPr>
            </a:br>
            <a:r>
              <a:rPr lang="fr-BE" sz="8800" dirty="0">
                <a:solidFill>
                  <a:schemeClr val="bg1"/>
                </a:solidFill>
              </a:rPr>
              <a:t>S1E</a:t>
            </a:r>
            <a:endParaRPr lang="fr-BE" sz="8800" dirty="0">
              <a:solidFill>
                <a:schemeClr val="bg1"/>
              </a:solidFill>
              <a:effectLst>
                <a:glow rad="38100">
                  <a:prstClr val="white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43" name="Rounded Rectangle 2">
            <a:extLst>
              <a:ext uri="{FF2B5EF4-FFF2-40B4-BE49-F238E27FC236}">
                <a16:creationId xmlns:a16="http://schemas.microsoft.com/office/drawing/2014/main" id="{CF581707-F512-46E9-8089-493C17B90BC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02176" y="882801"/>
            <a:ext cx="4268069" cy="7960463"/>
          </a:xfrm>
          <a:prstGeom prst="roundRect">
            <a:avLst>
              <a:gd name="adj" fmla="val 3812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5" name="Image 2" descr="Une image contenant dessin&#10;&#10;Description générée automatiquement">
            <a:extLst>
              <a:ext uri="{FF2B5EF4-FFF2-40B4-BE49-F238E27FC236}">
                <a16:creationId xmlns:a16="http://schemas.microsoft.com/office/drawing/2014/main" id="{F213D49A-843D-43D8-96C1-972A64493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3367088"/>
            <a:ext cx="3236912" cy="299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5F32515-9322-44A5-8C72-4C7BFB4618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004800" cy="975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617F13B-5021-454F-90E5-3AB2383BFD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812" y="682752"/>
            <a:ext cx="11987175" cy="8388096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D8ECC2F-7D1B-358E-CEB0-5F8E5FAC0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6535" y="915153"/>
            <a:ext cx="7051729" cy="792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420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Titulaire…">
            <a:extLst>
              <a:ext uri="{FF2B5EF4-FFF2-40B4-BE49-F238E27FC236}">
                <a16:creationId xmlns:a16="http://schemas.microsoft.com/office/drawing/2014/main" id="{1A41C88A-7D7A-801A-E42B-14F4AE56FB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0344"/>
              </p:ext>
            </p:extLst>
          </p:nvPr>
        </p:nvGraphicFramePr>
        <p:xfrm>
          <a:off x="944668" y="2256790"/>
          <a:ext cx="11115463" cy="5915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4" name="Titre 293">
            <a:extLst>
              <a:ext uri="{FF2B5EF4-FFF2-40B4-BE49-F238E27FC236}">
                <a16:creationId xmlns:a16="http://schemas.microsoft.com/office/drawing/2014/main" id="{B89FBABD-2DC4-FE4F-BBDE-88B1C24CB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391" y="430489"/>
            <a:ext cx="5325178" cy="1385003"/>
          </a:xfrm>
        </p:spPr>
        <p:txBody>
          <a:bodyPr/>
          <a:lstStyle/>
          <a:p>
            <a:r>
              <a:rPr lang="en-US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co-</a:t>
            </a:r>
            <a:r>
              <a:rPr lang="en-US" sz="4400" err="1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titulaires</a:t>
            </a:r>
            <a:endParaRPr lang="fr-FR" sz="4400" err="1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Les élèves">
            <a:extLst>
              <a:ext uri="{FF2B5EF4-FFF2-40B4-BE49-F238E27FC236}">
                <a16:creationId xmlns:a16="http://schemas.microsoft.com/office/drawing/2014/main" id="{1D9B0CD4-6CCB-4ED4-A0BF-4D1157D433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7453" y="456110"/>
            <a:ext cx="6101748" cy="1391167"/>
          </a:xfrm>
        </p:spPr>
        <p:txBody>
          <a:bodyPr>
            <a:norm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Le groupe classe</a:t>
            </a:r>
            <a:endParaRPr lang="fr-FR" sz="440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33" name="Option sciences…">
            <a:extLst>
              <a:ext uri="{FF2B5EF4-FFF2-40B4-BE49-F238E27FC236}">
                <a16:creationId xmlns:a16="http://schemas.microsoft.com/office/drawing/2014/main" id="{223D45C0-DE22-4780-8FC1-B2784DA3DE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270000" y="2636736"/>
            <a:ext cx="10464800" cy="4056509"/>
          </a:xfrm>
        </p:spPr>
        <p:txBody>
          <a:bodyPr/>
          <a:lstStyle/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FR" sz="30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</a:t>
            </a:r>
            <a:r>
              <a:rPr lang="fr-FR" sz="36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24 élèves (11 filles et 13 garçons)</a:t>
            </a:r>
          </a:p>
          <a:p>
            <a:pPr marL="405765" indent="-405765" defTabSz="650230">
              <a:spcAft>
                <a:spcPts val="852"/>
              </a:spcAft>
              <a:buClr>
                <a:srgbClr val="FFFFFF"/>
              </a:buClr>
              <a:defRPr/>
            </a:pPr>
            <a:r>
              <a:rPr lang="fr-FR" sz="36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Néerlandais / Anglais</a:t>
            </a:r>
            <a:r>
              <a:rPr lang="fr-FR" sz="36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 </a:t>
            </a:r>
          </a:p>
          <a:p>
            <a:pPr marL="405765" indent="-405765" defTabSz="650230">
              <a:spcAft>
                <a:spcPts val="852"/>
              </a:spcAft>
              <a:buClr>
                <a:srgbClr val="FFFFFF"/>
              </a:buClr>
              <a:defRPr/>
            </a:pPr>
            <a:r>
              <a:rPr lang="fr-FR" sz="36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</a:rPr>
              <a:t>Horizons différents</a:t>
            </a:r>
            <a:endParaRPr lang="fr-FR" sz="36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</a:endParaRPr>
          </a:p>
          <a:p>
            <a:pPr marL="0" indent="0" defTabSz="650230" fontAlgn="auto">
              <a:spcAft>
                <a:spcPts val="853"/>
              </a:spcAft>
              <a:buNone/>
              <a:defRPr/>
            </a:pPr>
            <a:endParaRPr lang="fr-BE" sz="3000" dirty="0"/>
          </a:p>
        </p:txBody>
      </p:sp>
    </p:spTree>
    <p:extLst>
      <p:ext uri="{BB962C8B-B14F-4D97-AF65-F5344CB8AC3E}">
        <p14:creationId xmlns:p14="http://schemas.microsoft.com/office/powerpoint/2010/main" val="3204129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Le conseil de classe">
            <a:extLst>
              <a:ext uri="{FF2B5EF4-FFF2-40B4-BE49-F238E27FC236}">
                <a16:creationId xmlns:a16="http://schemas.microsoft.com/office/drawing/2014/main" id="{AF488D6F-C578-45BF-BFE1-168493DDB0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4243" y="340626"/>
            <a:ext cx="6945853" cy="15270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sz="6400"/>
            </a:lvl1pPr>
          </a:lstStyle>
          <a:p>
            <a:pPr algn="ctr" defTabSz="457200" fontAlgn="auto">
              <a:spcAft>
                <a:spcPts val="0"/>
              </a:spcAft>
              <a:defRPr/>
            </a:pPr>
            <a:r>
              <a:rPr lang="en-US" sz="440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Le conseil de classe</a:t>
            </a:r>
            <a:endParaRPr lang="en-US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82F6B2F6-C23D-8D0B-6DAF-A7BD2A626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986307"/>
              </p:ext>
            </p:extLst>
          </p:nvPr>
        </p:nvGraphicFramePr>
        <p:xfrm>
          <a:off x="1442434" y="1867706"/>
          <a:ext cx="9968248" cy="6233105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3686087">
                  <a:extLst>
                    <a:ext uri="{9D8B030D-6E8A-4147-A177-3AD203B41FA5}">
                      <a16:colId xmlns:a16="http://schemas.microsoft.com/office/drawing/2014/main" val="4167911438"/>
                    </a:ext>
                  </a:extLst>
                </a:gridCol>
                <a:gridCol w="3828308">
                  <a:extLst>
                    <a:ext uri="{9D8B030D-6E8A-4147-A177-3AD203B41FA5}">
                      <a16:colId xmlns:a16="http://schemas.microsoft.com/office/drawing/2014/main" val="1929725139"/>
                    </a:ext>
                  </a:extLst>
                </a:gridCol>
                <a:gridCol w="2453853">
                  <a:extLst>
                    <a:ext uri="{9D8B030D-6E8A-4147-A177-3AD203B41FA5}">
                      <a16:colId xmlns:a16="http://schemas.microsoft.com/office/drawing/2014/main" val="1858530439"/>
                    </a:ext>
                  </a:extLst>
                </a:gridCol>
              </a:tblGrid>
              <a:tr h="463540"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Cours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 err="1">
                          <a:effectLst/>
                        </a:rPr>
                        <a:t>Professeur</a:t>
                      </a:r>
                      <a:r>
                        <a:rPr lang="en-US" sz="2000" kern="100" dirty="0">
                          <a:effectLst/>
                        </a:rPr>
                        <a:t>(s)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32h/</a:t>
                      </a:r>
                      <a:r>
                        <a:rPr lang="en-US" sz="2000" kern="100" dirty="0" err="1">
                          <a:effectLst/>
                        </a:rPr>
                        <a:t>semaine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3982625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Formation MTT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Conet Brieuc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1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9160870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Formation numérique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Annet Louise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2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2616355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Français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Vanhove Roxane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6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1500913"/>
                  </a:ext>
                </a:extLst>
              </a:tr>
              <a:tr h="841595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Néerlandais Ou Anglais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Douhet Carine ou Bonina Diandra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4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9153322"/>
                  </a:ext>
                </a:extLst>
              </a:tr>
              <a:tr h="841595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Mathématiques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Laurent François &amp; Édouard Bock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5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23676559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Religion catholique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Pouplard</a:t>
                      </a:r>
                      <a:r>
                        <a:rPr lang="en-US" sz="2000" kern="100" dirty="0">
                          <a:effectLst/>
                        </a:rPr>
                        <a:t> Hélène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2 h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67740852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Formation HGES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Vanderhaeghen</a:t>
                      </a:r>
                      <a:r>
                        <a:rPr lang="en-US" sz="2000" kern="100" dirty="0">
                          <a:effectLst/>
                        </a:rPr>
                        <a:t> Michaël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4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98985087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>
                          <a:effectLst/>
                        </a:rPr>
                        <a:t> </a:t>
                      </a:r>
                      <a:r>
                        <a:rPr lang="en-US" sz="2000" kern="100">
                          <a:effectLst/>
                        </a:rPr>
                        <a:t>Sciences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André Nicolas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>
                          <a:effectLst/>
                        </a:rPr>
                        <a:t>3 h</a:t>
                      </a:r>
                      <a:endParaRPr lang="fr-BE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08090775"/>
                  </a:ext>
                </a:extLst>
              </a:tr>
              <a:tr h="841595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Éducation</a:t>
                      </a:r>
                      <a:r>
                        <a:rPr lang="en-US" sz="2000" kern="100" dirty="0">
                          <a:effectLst/>
                        </a:rPr>
                        <a:t> physique 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Bonami Didier (Garçons)</a:t>
                      </a:r>
                      <a:endParaRPr lang="fr-BE" sz="2000" kern="100" dirty="0">
                        <a:effectLst/>
                      </a:endParaRPr>
                    </a:p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 err="1">
                          <a:effectLst/>
                        </a:rPr>
                        <a:t>Godfroid</a:t>
                      </a:r>
                      <a:r>
                        <a:rPr lang="en-US" sz="2000" kern="100" dirty="0">
                          <a:effectLst/>
                        </a:rPr>
                        <a:t> </a:t>
                      </a:r>
                      <a:r>
                        <a:rPr lang="en-US" sz="2000" kern="100" dirty="0" err="1">
                          <a:effectLst/>
                        </a:rPr>
                        <a:t>Kévin</a:t>
                      </a:r>
                      <a:r>
                        <a:rPr lang="en-US" sz="2000" kern="100" dirty="0">
                          <a:effectLst/>
                        </a:rPr>
                        <a:t> (Filles)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3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36930405"/>
                  </a:ext>
                </a:extLst>
              </a:tr>
              <a:tr h="463540">
                <a:tc>
                  <a:txBody>
                    <a:bodyPr/>
                    <a:lstStyle/>
                    <a:p>
                      <a:pPr marL="60960" marR="60960" algn="l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 err="1">
                          <a:effectLst/>
                        </a:rPr>
                        <a:t>Éducation</a:t>
                      </a:r>
                      <a:r>
                        <a:rPr lang="en-US" sz="2000" kern="100" dirty="0">
                          <a:effectLst/>
                        </a:rPr>
                        <a:t> musicale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fr-BE" sz="2000" kern="100" dirty="0">
                          <a:effectLst/>
                        </a:rPr>
                        <a:t> </a:t>
                      </a:r>
                      <a:r>
                        <a:rPr lang="en-US" sz="2000" kern="100" dirty="0">
                          <a:effectLst/>
                        </a:rPr>
                        <a:t>Massart Marie-Laure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6096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2000" kern="100" dirty="0">
                          <a:effectLst/>
                        </a:rPr>
                        <a:t>2 h</a:t>
                      </a:r>
                      <a:endParaRPr lang="fr-BE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3650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10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8670C5-99C3-447D-A1B4-A428F77C4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507" y="347045"/>
            <a:ext cx="4455941" cy="15489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 fontAlgn="auto">
              <a:spcAft>
                <a:spcPts val="0"/>
              </a:spcAft>
              <a:defRPr/>
            </a:pPr>
            <a:r>
              <a:rPr lang="en-US" sz="4400" kern="1200" cap="all" dirty="0" err="1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RéunionS</a:t>
            </a:r>
            <a:r>
              <a:rPr lang="en-US" sz="4400" kern="1200" cap="all" dirty="0">
                <a:ln w="3175" cmpd="sng">
                  <a:noFill/>
                </a:ln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endParaRPr lang="en-US" sz="3200" kern="1200" cap="all" dirty="0">
              <a:ln w="3175" cmpd="sng">
                <a:noFill/>
              </a:ln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11274E-C5EA-4A87-B65C-62968A5F9EF7}"/>
              </a:ext>
            </a:extLst>
          </p:cNvPr>
          <p:cNvSpPr txBox="1"/>
          <p:nvPr/>
        </p:nvSpPr>
        <p:spPr>
          <a:xfrm>
            <a:off x="3251200" y="3436938"/>
            <a:ext cx="6500813" cy="850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947408" lvl="1" indent="-297179" defTabSz="237743" eaLnBrk="1" fontAlgn="auto" hangingPunct="1">
              <a:spcBef>
                <a:spcPts val="1800"/>
              </a:spcBef>
              <a:spcAft>
                <a:spcPts val="0"/>
              </a:spcAft>
              <a:defRPr sz="1871"/>
            </a:pPr>
            <a:endParaRPr lang="fr-BE" sz="1716" dirty="0">
              <a:latin typeface="+mn-lt"/>
            </a:endParaRPr>
          </a:p>
          <a:p>
            <a:pPr marL="947408" lvl="1" indent="-297179" defTabSz="237743" eaLnBrk="1" fontAlgn="auto" hangingPunct="1">
              <a:spcBef>
                <a:spcPts val="1800"/>
              </a:spcBef>
              <a:spcAft>
                <a:spcPts val="0"/>
              </a:spcAft>
              <a:defRPr sz="1871"/>
            </a:pPr>
            <a:endParaRPr lang="fr-BE" sz="1716" dirty="0">
              <a:latin typeface="+mn-lt"/>
            </a:endParaRPr>
          </a:p>
        </p:txBody>
      </p:sp>
      <p:graphicFrame>
        <p:nvGraphicFramePr>
          <p:cNvPr id="8" name="Titulaire…">
            <a:extLst>
              <a:ext uri="{FF2B5EF4-FFF2-40B4-BE49-F238E27FC236}">
                <a16:creationId xmlns:a16="http://schemas.microsoft.com/office/drawing/2014/main" id="{C1D89461-3A19-F356-39A5-5079BCE4B2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8055606"/>
              </p:ext>
            </p:extLst>
          </p:nvPr>
        </p:nvGraphicFramePr>
        <p:xfrm>
          <a:off x="1217507" y="2679907"/>
          <a:ext cx="10566400" cy="4817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JDC">
            <a:extLst>
              <a:ext uri="{FF2B5EF4-FFF2-40B4-BE49-F238E27FC236}">
                <a16:creationId xmlns:a16="http://schemas.microsoft.com/office/drawing/2014/main" id="{6D36DD26-A7E5-4BD5-B072-EF9D47F8FB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4700" y="0"/>
            <a:ext cx="10682984" cy="1866638"/>
          </a:xfrm>
        </p:spPr>
        <p:txBody>
          <a:bodyPr/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Journal De Classe (1)</a:t>
            </a:r>
            <a:endParaRPr lang="fr-BE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44" name="Homologation…">
            <a:extLst>
              <a:ext uri="{FF2B5EF4-FFF2-40B4-BE49-F238E27FC236}">
                <a16:creationId xmlns:a16="http://schemas.microsoft.com/office/drawing/2014/main" id="{4DCF7532-EC21-4047-89DE-172AABFD62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35867" y="2303387"/>
            <a:ext cx="9247437" cy="4884888"/>
          </a:xfrm>
        </p:spPr>
        <p:txBody>
          <a:bodyPr/>
          <a:lstStyle/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endParaRPr lang="fr-BE" sz="1800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Intentions pédagogiques – à signer !!!!</a:t>
            </a:r>
            <a:endParaRPr lang="fr-BE" sz="3200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Sortie anticipée ou arrivées tardives </a:t>
            </a:r>
            <a:r>
              <a:rPr lang="fr-BE" sz="3200" dirty="0">
                <a:sym typeface="Wingdings" panose="05000000000000000000" pitchFamily="2" charset="2"/>
              </a:rPr>
              <a:t></a:t>
            </a:r>
            <a:endParaRPr lang="fr-BE" sz="3200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Justificatifs absences (max 3 jours) </a:t>
            </a:r>
            <a:r>
              <a:rPr lang="fr-BE" sz="3200" dirty="0">
                <a:sym typeface="Wingdings" panose="05000000000000000000" pitchFamily="2" charset="2"/>
              </a:rPr>
              <a:t></a:t>
            </a:r>
            <a:endParaRPr lang="fr-BE" sz="3200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communication école - parents</a:t>
            </a:r>
            <a:endParaRPr lang="fr-BE" sz="3200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Autorisations exceptionnelles</a:t>
            </a:r>
            <a:endParaRPr lang="fr-BE" sz="3200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405765" indent="-405765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Retard(s)</a:t>
            </a:r>
            <a:endParaRPr lang="fr-BE" sz="32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  <p:sp>
        <p:nvSpPr>
          <p:cNvPr id="4" name="Bouton d'action : Document 3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549C9CE6-2F0C-486E-9EE3-5F07DA57D6E8}"/>
              </a:ext>
            </a:extLst>
          </p:cNvPr>
          <p:cNvSpPr/>
          <p:nvPr/>
        </p:nvSpPr>
        <p:spPr>
          <a:xfrm>
            <a:off x="9063038" y="4367213"/>
            <a:ext cx="604838" cy="509587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  <p:sp>
        <p:nvSpPr>
          <p:cNvPr id="5" name="Bouton d'action : Document 4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81679414-57DF-4A4F-B1E0-CE53C1B233E4}"/>
              </a:ext>
            </a:extLst>
          </p:cNvPr>
          <p:cNvSpPr/>
          <p:nvPr/>
        </p:nvSpPr>
        <p:spPr>
          <a:xfrm>
            <a:off x="9063038" y="3544702"/>
            <a:ext cx="604838" cy="509587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JDC">
            <a:extLst>
              <a:ext uri="{FF2B5EF4-FFF2-40B4-BE49-F238E27FC236}">
                <a16:creationId xmlns:a16="http://schemas.microsoft.com/office/drawing/2014/main" id="{23739DA3-5F9D-4362-ACEF-3D63CE2C0C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4700" y="0"/>
            <a:ext cx="10682984" cy="1866638"/>
          </a:xfrm>
        </p:spPr>
        <p:txBody>
          <a:bodyPr/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Journal De Classe (2)</a:t>
            </a:r>
            <a:endParaRPr lang="fr-BE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44" name="Homologation…">
            <a:extLst>
              <a:ext uri="{FF2B5EF4-FFF2-40B4-BE49-F238E27FC236}">
                <a16:creationId xmlns:a16="http://schemas.microsoft.com/office/drawing/2014/main" id="{9E9ADB05-16D6-4485-A0A3-C864C8BC5D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4700" y="1885950"/>
            <a:ext cx="9621430" cy="5987021"/>
          </a:xfrm>
        </p:spPr>
        <p:txBody>
          <a:bodyPr/>
          <a:lstStyle/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endParaRPr lang="fr-BE" sz="1800" dirty="0"/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Remarques pédagogiques </a:t>
            </a:r>
            <a:r>
              <a:rPr lang="fr-BE" sz="3200" dirty="0">
                <a:sym typeface="Wingdings" panose="05000000000000000000" pitchFamily="2" charset="2"/>
              </a:rPr>
              <a:t> </a:t>
            </a:r>
            <a:endParaRPr lang="fr-BE" sz="3200" dirty="0"/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Remarques disciplinaires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Exclusions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Remarques positives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Cachets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FR" sz="3200" dirty="0"/>
              <a:t> Intitulés des cours + Devoirs et leçons </a:t>
            </a:r>
            <a:endParaRPr sz="3200" dirty="0"/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/>
              <a:t> </a:t>
            </a:r>
            <a:r>
              <a:rPr sz="3200" dirty="0"/>
              <a:t>Devoir des … </a:t>
            </a:r>
            <a:r>
              <a:rPr lang="fr-BE" sz="3200" dirty="0"/>
              <a:t>parents</a:t>
            </a:r>
            <a:r>
              <a:rPr sz="3200" dirty="0"/>
              <a:t> (</a:t>
            </a:r>
            <a:r>
              <a:rPr sz="3200" dirty="0" err="1"/>
              <a:t>aussi</a:t>
            </a:r>
            <a:r>
              <a:rPr sz="3200" dirty="0"/>
              <a:t>) !</a:t>
            </a:r>
          </a:p>
        </p:txBody>
      </p:sp>
      <p:sp>
        <p:nvSpPr>
          <p:cNvPr id="2" name="Bouton d'action : Document 1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10A9632E-8BBC-48A0-9900-65F2F58ECFA4}"/>
              </a:ext>
            </a:extLst>
          </p:cNvPr>
          <p:cNvSpPr/>
          <p:nvPr/>
        </p:nvSpPr>
        <p:spPr>
          <a:xfrm>
            <a:off x="6837939" y="2773611"/>
            <a:ext cx="590550" cy="57785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ègles et discipline">
            <a:extLst>
              <a:ext uri="{FF2B5EF4-FFF2-40B4-BE49-F238E27FC236}">
                <a16:creationId xmlns:a16="http://schemas.microsoft.com/office/drawing/2014/main" id="{4D052606-70D5-4503-8229-DE79ED3C83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4507" y="2034032"/>
            <a:ext cx="3231267" cy="522795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sz="7000"/>
            </a:lvl1pPr>
          </a:lstStyle>
          <a:p>
            <a:pPr defTabSz="457200" fontAlgn="auto">
              <a:spcAft>
                <a:spcPts val="0"/>
              </a:spcAft>
              <a:defRPr/>
            </a:pPr>
            <a:r>
              <a:rPr lang="en-US" sz="4600" kern="1200" cap="all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Règles et discipline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E475056-B0EB-44BE-8568-61ABEFB2E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30596" y="0"/>
            <a:ext cx="8674204" cy="97536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7" name="Straight Connector 160">
            <a:extLst>
              <a:ext uri="{FF2B5EF4-FFF2-40B4-BE49-F238E27FC236}">
                <a16:creationId xmlns:a16="http://schemas.microsoft.com/office/drawing/2014/main" id="{F2C8E2EC-73A4-48C2-B4D7-D7726BD90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41302" y="0"/>
            <a:ext cx="0" cy="975360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82ABBDC-7A44-4AE8-A04F-B5495481B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64585" y="4628050"/>
            <a:ext cx="9753600" cy="497500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160" name="Respect des personnes / lieux…">
            <a:extLst>
              <a:ext uri="{FF2B5EF4-FFF2-40B4-BE49-F238E27FC236}">
                <a16:creationId xmlns:a16="http://schemas.microsoft.com/office/drawing/2014/main" id="{A6170E5E-D9CD-C316-0EBF-A8278B0E96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5238134"/>
              </p:ext>
            </p:extLst>
          </p:nvPr>
        </p:nvGraphicFramePr>
        <p:xfrm>
          <a:off x="5391333" y="1372728"/>
          <a:ext cx="6449208" cy="6550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Panneaux et autocollants &quot;Téléphones portables interdits&quot; - pictogramme  smartphone">
            <a:extLst>
              <a:ext uri="{FF2B5EF4-FFF2-40B4-BE49-F238E27FC236}">
                <a16:creationId xmlns:a16="http://schemas.microsoft.com/office/drawing/2014/main" id="{87834FBC-BFDF-0835-63DF-CBBD4C60B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2940" y="7560491"/>
            <a:ext cx="1857601" cy="18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CDBFF6-2C72-4D0C-A1E4-E94EDD7BF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3872" y="481786"/>
            <a:ext cx="8228521" cy="986373"/>
          </a:xfrm>
        </p:spPr>
        <p:txBody>
          <a:bodyPr>
            <a:norm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La vie à l’école</a:t>
            </a:r>
            <a:endParaRPr lang="fr-BE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7F24B2B-D6AE-4CA9-BD81-B7F6580B56ED}"/>
              </a:ext>
            </a:extLst>
          </p:cNvPr>
          <p:cNvSpPr txBox="1"/>
          <p:nvPr/>
        </p:nvSpPr>
        <p:spPr>
          <a:xfrm>
            <a:off x="977181" y="2382670"/>
            <a:ext cx="11050438" cy="60139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JOURNÉE SPORTIVE – A eu lieu ce </a:t>
            </a:r>
            <a:r>
              <a:rPr lang="fr-BE" sz="24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 SEPTEMBRE</a:t>
            </a:r>
            <a:endParaRPr lang="fr-BE" sz="2800" cap="small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SALLE D’ÉTUDE / DÉTENTE</a:t>
            </a:r>
            <a:endParaRPr lang="fr-F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MARCHE PARRAINÉE – Les maraudes  de BXL– 13 MAI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WE ILE DE PAIX,… --&gt; SOLIDARITÉ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CONSEIL DES ÉLÈVES (DÉLÉGUÉS DE CLASSE), ECO- DÉLÉGUÉS, </a:t>
            </a:r>
            <a:b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DÉLÉGUÉS MARCHE, OXFAM, …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EXCURSIONS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ACTIVITÉS TEMPS DE MIDI ( ÉCHEC, WHARAMER, JEUX DE SOCIÉTÉ, … )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</a:rPr>
              <a:t>Salle d’étude(livre)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EPHÉMÉRIDES</a:t>
            </a:r>
          </a:p>
        </p:txBody>
      </p:sp>
    </p:spTree>
    <p:extLst>
      <p:ext uri="{BB962C8B-B14F-4D97-AF65-F5344CB8AC3E}">
        <p14:creationId xmlns:p14="http://schemas.microsoft.com/office/powerpoint/2010/main" val="130288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4603F6-55A9-4DA2-B3C9-3591897B1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7587" y="539557"/>
            <a:ext cx="5986093" cy="1057051"/>
          </a:xfrm>
        </p:spPr>
        <p:txBody>
          <a:bodyPr>
            <a:norm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Outils d’aide</a:t>
            </a:r>
            <a:endParaRPr lang="fr-BE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ADE1895-85AC-475F-948E-80693C2F37D6}"/>
              </a:ext>
            </a:extLst>
          </p:cNvPr>
          <p:cNvSpPr txBox="1"/>
          <p:nvPr/>
        </p:nvSpPr>
        <p:spPr>
          <a:xfrm>
            <a:off x="606149" y="2566671"/>
            <a:ext cx="12255500" cy="6041654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marL="405765" indent="-405765" defTabSz="650230" eaLnBrk="1" fontAlgn="auto" hangingPunct="1">
              <a:lnSpc>
                <a:spcPct val="150000"/>
              </a:lnSpc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OASIS : CELLULE BIEN-ÊTRE POUR LES</a:t>
            </a:r>
            <a:r>
              <a:rPr lang="fr-BE" sz="2800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ÉLÈVES ISOLÉS OU EN  DIFFICULTÉ DANS LEURS RELATIONS AVEC LES AUTRES ÉLÈVES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CO – FORMATION EN FRANÇAIS ET MATH 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REMEDIATION ANGLAIS / NDLS</a:t>
            </a:r>
            <a:endParaRPr lang="fr-FR" sz="2800" dirty="0">
              <a:latin typeface="+mn-lt"/>
              <a:cs typeface="Calibri" panose="020F0502020204030204" pitchFamily="34" charset="0"/>
            </a:endParaRP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GESTION DU STRESS  - MME </a:t>
            </a:r>
            <a:r>
              <a:rPr lang="fr-BE" sz="2800" dirty="0">
                <a:latin typeface="+mn-lt"/>
                <a:cs typeface="Calibri" panose="020F0502020204030204" pitchFamily="34" charset="0"/>
              </a:rPr>
              <a:t>GODEAU</a:t>
            </a:r>
            <a:endParaRPr lang="fr-BE" sz="2800" cap="small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</a:rPr>
              <a:t>AMÉNAGEMENTS RAISONNABLES - MME </a:t>
            </a:r>
            <a:r>
              <a:rPr lang="fr-BE" sz="2800" dirty="0">
                <a:latin typeface="+mn-lt"/>
                <a:cs typeface="Calibri" panose="020F0502020204030204" pitchFamily="34" charset="0"/>
              </a:rPr>
              <a:t>DECASTIAU </a:t>
            </a: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</a:rPr>
              <a:t>VIA </a:t>
            </a: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  <a:hlinkClick r:id="rId3"/>
              </a:rPr>
              <a:t>AR@CNDBW.BE</a:t>
            </a: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</a:rPr>
              <a:t> </a:t>
            </a:r>
            <a:endParaRPr lang="fr-BE" sz="2800" cap="small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</a:rPr>
              <a:t>CENTRE PMS (PASSAGE EN SDF) 2 psys, 1 A.S. et 1 infirmière </a:t>
            </a: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  <a:sym typeface="Wingdings" panose="05000000000000000000" pitchFamily="2" charset="2"/>
              </a:rPr>
              <a:t> RV sur demande</a:t>
            </a:r>
            <a:r>
              <a:rPr lang="fr-BE" sz="2800" cap="small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+mn-lt"/>
                <a:ea typeface="Calibri"/>
                <a:cs typeface="Calibri" panose="020F0502020204030204" pitchFamily="34" charset="0"/>
              </a:rPr>
              <a:t>  </a:t>
            </a:r>
          </a:p>
          <a:p>
            <a:pPr marL="405765" indent="-405765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Blip>
                <a:blip r:embed="rId2"/>
              </a:buBlip>
              <a:defRPr/>
            </a:pP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ACTIVITE CARREFOUR J (SOUDER + PRÉVENTION HARCÈLEMENT)</a:t>
            </a:r>
          </a:p>
        </p:txBody>
      </p:sp>
    </p:spTree>
    <p:extLst>
      <p:ext uri="{BB962C8B-B14F-4D97-AF65-F5344CB8AC3E}">
        <p14:creationId xmlns:p14="http://schemas.microsoft.com/office/powerpoint/2010/main" val="211227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4FA9E-15E7-4F65-B0C5-E9E8FAE2B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453" y="135159"/>
            <a:ext cx="10682984" cy="1866638"/>
          </a:xfrm>
        </p:spPr>
        <p:txBody>
          <a:bodyPr>
            <a:norm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Informations</a:t>
            </a:r>
            <a:endParaRPr lang="fr-BE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9FD947-679C-4A0C-8692-0F8BC8DA9D4E}"/>
              </a:ext>
            </a:extLst>
          </p:cNvPr>
          <p:cNvSpPr txBox="1"/>
          <p:nvPr/>
        </p:nvSpPr>
        <p:spPr>
          <a:xfrm>
            <a:off x="1301003" y="3683160"/>
            <a:ext cx="11126524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6394" indent="-406394"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buFont typeface="Arial"/>
              <a:buBlip>
                <a:blip r:embed="rId2"/>
              </a:buBlip>
              <a:defRPr/>
            </a:pPr>
            <a:r>
              <a:rPr lang="fr-BE" sz="30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Gothic" panose="020B0502020202020204"/>
              </a:rPr>
              <a:t> Location des livres </a:t>
            </a:r>
            <a:r>
              <a:rPr lang="fr-BE" sz="30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Gothic" panose="020B0502020202020204"/>
                <a:sym typeface="Wingdings" panose="05000000000000000000" pitchFamily="2" charset="2"/>
              </a:rPr>
              <a:t>pour français, sciences et religion. </a:t>
            </a:r>
          </a:p>
          <a:p>
            <a:pPr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defRPr/>
            </a:pPr>
            <a:r>
              <a:rPr lang="fr-BE" sz="30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Gothic" panose="020B0502020202020204"/>
                <a:sym typeface="Wingdings" panose="05000000000000000000" pitchFamily="2" charset="2"/>
              </a:rPr>
              <a:t>	</a:t>
            </a:r>
            <a:r>
              <a:rPr lang="fr-BE" sz="2800" cap="small" dirty="0">
                <a:gradFill flip="none" rotWithShape="1">
                  <a:gsLst>
                    <a:gs pos="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5400000" scaled="0"/>
                  <a:tileRect/>
                </a:gra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Century Gothic" panose="020B0502020202020204"/>
                <a:sym typeface="Wingdings" panose="05000000000000000000" pitchFamily="2" charset="2"/>
              </a:rPr>
              <a:t>Attention les livres non rendus ou dégradés seront facturés en 	supplément du forfait de location.</a:t>
            </a:r>
            <a:endParaRPr lang="fr-BE" sz="2800" cap="small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Century Gothic" panose="020B0502020202020204"/>
            </a:endParaRPr>
          </a:p>
          <a:p>
            <a:pPr defTabSz="650230" eaLnBrk="1" fontAlgn="auto" hangingPunct="1">
              <a:spcBef>
                <a:spcPct val="20000"/>
              </a:spcBef>
              <a:spcAft>
                <a:spcPts val="853"/>
              </a:spcAft>
              <a:buClr>
                <a:prstClr val="white"/>
              </a:buClr>
              <a:buSzPct val="130000"/>
              <a:defRPr/>
            </a:pPr>
            <a:endParaRPr lang="fr-BE" sz="3000" cap="small" dirty="0">
              <a:gradFill flip="none" rotWithShape="1">
                <a:gsLst>
                  <a:gs pos="0">
                    <a:prstClr val="white"/>
                  </a:gs>
                  <a:gs pos="100000">
                    <a:prstClr val="white">
                      <a:lumMod val="75000"/>
                    </a:prstClr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  <a:latin typeface="Century Gothic" panose="020B0502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19A56-B0F7-4F0D-9603-7A76A8B6E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96" y="552395"/>
            <a:ext cx="9128063" cy="928545"/>
          </a:xfrm>
        </p:spPr>
        <p:txBody>
          <a:bodyPr>
            <a:norm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Le bulletin</a:t>
            </a:r>
            <a:endParaRPr lang="fr-BE" sz="4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0426CD-BDCF-4FB6-9C2F-20A3B6D69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8196" y="1888760"/>
            <a:ext cx="10943876" cy="7000407"/>
          </a:xfrm>
        </p:spPr>
        <p:txBody>
          <a:bodyPr>
            <a:normAutofit/>
          </a:bodyPr>
          <a:lstStyle/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bulletins durant l’année consultable en ligne le jour de la distribution</a:t>
            </a:r>
          </a:p>
          <a:p>
            <a:pPr marL="0" indent="0" defTabSz="650230" fontAlgn="auto">
              <a:spcAft>
                <a:spcPts val="853"/>
              </a:spcAft>
              <a:buNone/>
              <a:defRPr/>
            </a:pPr>
            <a:r>
              <a:rPr lang="fr-BE" sz="1900" dirty="0"/>
              <a:t>	o Le vendredi 13/11 </a:t>
            </a:r>
            <a:br>
              <a:rPr lang="fr-BE" sz="1900" dirty="0"/>
            </a:br>
            <a:r>
              <a:rPr lang="fr-BE" sz="1900" dirty="0"/>
              <a:t>	o Le vendredi 19/02 </a:t>
            </a:r>
            <a:br>
              <a:rPr lang="fr-BE" sz="1900" dirty="0"/>
            </a:br>
            <a:r>
              <a:rPr lang="fr-BE" sz="1900" dirty="0"/>
              <a:t>	o Le mardi 29/06</a:t>
            </a:r>
            <a:endParaRPr lang="fr-BE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394" indent="-406394" defTabSz="650230" fontAlgn="auto">
              <a:spcAft>
                <a:spcPts val="853"/>
              </a:spcAft>
              <a:defRPr/>
            </a:pPr>
            <a:r>
              <a:rPr lang="fr-B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Cahier de cotes en ligne en permanence sur </a:t>
            </a:r>
            <a:r>
              <a:rPr lang="fr-BE" sz="3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smartschool</a:t>
            </a:r>
            <a:endParaRPr lang="fr-B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6394" indent="-406394" defTabSz="650230" fontAlgn="auto">
              <a:spcAft>
                <a:spcPts val="853"/>
              </a:spcAft>
              <a:defRPr/>
            </a:pPr>
            <a:r>
              <a:rPr lang="fr-B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pédagogie par compétence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Session en juin (5 jours congé PM)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Délibération de juin : </a:t>
            </a:r>
          </a:p>
          <a:p>
            <a:pPr marL="1706853" lvl="2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263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Réussite</a:t>
            </a:r>
          </a:p>
          <a:p>
            <a:pPr marL="1706853" lvl="2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263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Nouveauté : Maintien dans des cas rare</a:t>
            </a:r>
            <a:endParaRPr lang="fr-BE" sz="256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martschool">
            <a:extLst>
              <a:ext uri="{FF2B5EF4-FFF2-40B4-BE49-F238E27FC236}">
                <a16:creationId xmlns:a16="http://schemas.microsoft.com/office/drawing/2014/main" id="{962AFEC4-CFAB-4AB6-B440-CB257648BC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48330" y="539556"/>
            <a:ext cx="5452793" cy="967097"/>
          </a:xfrm>
        </p:spPr>
        <p:txBody>
          <a:bodyPr>
            <a:norm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err="1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Smartschool</a:t>
            </a:r>
            <a:endParaRPr lang="fr-BE" sz="440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56" name="élèves…">
            <a:extLst>
              <a:ext uri="{FF2B5EF4-FFF2-40B4-BE49-F238E27FC236}">
                <a16:creationId xmlns:a16="http://schemas.microsoft.com/office/drawing/2014/main" id="{C9C443B9-48CF-4D43-A17B-673B9ED957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2299447"/>
            <a:ext cx="10807700" cy="6992471"/>
          </a:xfrm>
        </p:spPr>
        <p:txBody>
          <a:bodyPr>
            <a:noAutofit/>
          </a:bodyPr>
          <a:lstStyle/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endParaRPr lang="fr-BE" sz="2400" cap="all" dirty="0"/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2400" cap="all" dirty="0"/>
              <a:t>Elèves</a:t>
            </a:r>
            <a:endParaRPr sz="2400" dirty="0"/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sz="2400" dirty="0"/>
              <a:t>Parents</a:t>
            </a:r>
            <a:r>
              <a:rPr lang="fr-BE" sz="2400" dirty="0"/>
              <a:t> (infos envoyés par mail)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2400" dirty="0"/>
              <a:t>Accès aux mêmes informations que votre enfant + valves spécifiques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2400" dirty="0"/>
              <a:t>Bulletins, points en ligne, prise de rendez-vous, libération,...</a:t>
            </a:r>
          </a:p>
          <a:p>
            <a:r>
              <a:rPr lang="fr-BE" sz="2400" dirty="0"/>
              <a:t>Pas de possibilité d’envoyer de message </a:t>
            </a:r>
          </a:p>
          <a:p>
            <a:pPr marL="955685" lvl="1" indent="-304810">
              <a:buFont typeface="Wingdings" panose="05000000000000000000" pitchFamily="2" charset="2"/>
              <a:buChar char="ð"/>
            </a:pPr>
            <a:r>
              <a:rPr lang="fr-BE" sz="2100" dirty="0">
                <a:sym typeface="Wingdings" panose="05000000000000000000" pitchFamily="2" charset="2"/>
              </a:rPr>
              <a:t>Utiliser les adresses mails du collège 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sz="2400" dirty="0"/>
              <a:t>DIP (smartschool/</a:t>
            </a:r>
            <a:r>
              <a:rPr sz="2400" dirty="0" err="1"/>
              <a:t>intradesk</a:t>
            </a:r>
            <a:r>
              <a:rPr sz="2400" dirty="0"/>
              <a:t>/valves </a:t>
            </a:r>
            <a:r>
              <a:rPr sz="2400" dirty="0" err="1"/>
              <a:t>élèves</a:t>
            </a:r>
            <a:r>
              <a:rPr sz="2400" dirty="0"/>
              <a:t>/</a:t>
            </a:r>
            <a:r>
              <a:rPr sz="2400" dirty="0" err="1"/>
              <a:t>degré</a:t>
            </a:r>
            <a:r>
              <a:rPr sz="2400" dirty="0"/>
              <a:t> </a:t>
            </a:r>
            <a:r>
              <a:rPr sz="2400" dirty="0" err="1"/>
              <a:t>concerné</a:t>
            </a:r>
            <a:r>
              <a:rPr sz="2400" dirty="0"/>
              <a:t>)</a:t>
            </a:r>
            <a:endParaRPr lang="fr-BE" sz="2400" dirty="0"/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2400" dirty="0"/>
              <a:t>Aide pour la connexion au 1111 ce soir…</a:t>
            </a:r>
            <a:endParaRPr sz="2400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Zoom de diapositive 2">
                <a:extLst>
                  <a:ext uri="{FF2B5EF4-FFF2-40B4-BE49-F238E27FC236}">
                    <a16:creationId xmlns:a16="http://schemas.microsoft.com/office/drawing/2014/main" id="{F65087B3-1AE5-480F-B22F-9DFAADEF2E1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36050997"/>
                  </p:ext>
                </p:extLst>
              </p:nvPr>
            </p:nvGraphicFramePr>
            <p:xfrm>
              <a:off x="7153835" y="201706"/>
              <a:ext cx="5331972" cy="3998979"/>
            </p:xfrm>
            <a:graphic>
              <a:graphicData uri="http://schemas.microsoft.com/office/powerpoint/2016/slidezoom">
                <pslz:sldZm>
                  <pslz:sldZmObj sldId="287" cId="455218157">
                    <pslz:zmPr id="{85D5D123-D2DB-4223-82A6-113E4D44B949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331972" cy="399897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Zoom de diapositive 2">
                <a:extLst>
                  <a:ext uri="{FF2B5EF4-FFF2-40B4-BE49-F238E27FC236}">
                    <a16:creationId xmlns:a16="http://schemas.microsoft.com/office/drawing/2014/main" id="{F65087B3-1AE5-480F-B22F-9DFAADEF2E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53835" y="201706"/>
                <a:ext cx="5331972" cy="399897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62AA68-BE47-446A-AE6D-EE6365F3C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453" y="539557"/>
            <a:ext cx="10310317" cy="954246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650230" fontAlgn="auto">
              <a:spcAft>
                <a:spcPts val="0"/>
              </a:spcAft>
              <a:defRPr/>
            </a:pP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Réseaux sociaux </a:t>
            </a:r>
            <a:endParaRPr lang="fr-BE" sz="440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F7A2FF8-26F7-46D2-9B93-DDAE4A4B1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7944" y="2159000"/>
            <a:ext cx="10570928" cy="4445000"/>
          </a:xfrm>
        </p:spPr>
        <p:txBody>
          <a:bodyPr/>
          <a:lstStyle/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000" dirty="0"/>
              <a:t> Utilisation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000" dirty="0"/>
              <a:t> Rôle de contrôle des parents</a:t>
            </a:r>
          </a:p>
          <a:p>
            <a:pPr marL="406394" indent="-406394" defTabSz="650230" fontAlgn="auto">
              <a:spcAft>
                <a:spcPts val="853"/>
              </a:spcAft>
              <a:buFont typeface="Arial"/>
              <a:buBlip>
                <a:blip r:embed="rId2"/>
              </a:buBlip>
              <a:defRPr/>
            </a:pPr>
            <a:r>
              <a:rPr lang="fr-BE" sz="3000" dirty="0"/>
              <a:t> Page du règlement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ersonnes de contact">
            <a:extLst>
              <a:ext uri="{FF2B5EF4-FFF2-40B4-BE49-F238E27FC236}">
                <a16:creationId xmlns:a16="http://schemas.microsoft.com/office/drawing/2014/main" id="{65B4DEF4-C7A0-49BB-8759-E17111C2DF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00" y="427866"/>
            <a:ext cx="9398201" cy="1349213"/>
          </a:xfrm>
        </p:spPr>
        <p:txBody>
          <a:bodyPr/>
          <a:lstStyle>
            <a:lvl1pPr>
              <a:defRPr sz="6400"/>
            </a:lvl1pPr>
          </a:lstStyle>
          <a:p>
            <a:pPr defTabSz="650230" fontAlgn="auto">
              <a:spcAft>
                <a:spcPts val="0"/>
              </a:spcAft>
              <a:defRPr/>
            </a:pPr>
            <a:r>
              <a:rPr lang="fr-BE" sz="4400" err="1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Personnes</a:t>
            </a:r>
            <a:r>
              <a:rPr lang="fr-BE" sz="44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de contact</a:t>
            </a:r>
            <a:endParaRPr lang="fr-BE" sz="44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40000"/>
                  </a:prstClr>
                </a:glow>
                <a:outerShdw blurRad="28575" dist="38100" dir="1404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127" name="Direction…">
            <a:extLst>
              <a:ext uri="{FF2B5EF4-FFF2-40B4-BE49-F238E27FC236}">
                <a16:creationId xmlns:a16="http://schemas.microsoft.com/office/drawing/2014/main" id="{AAE50A7F-1DF9-4E8A-AEAF-6A54D1C0F1BE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BE" sz="3000" dirty="0"/>
              <a:t> </a:t>
            </a:r>
            <a:r>
              <a:rPr sz="3000" dirty="0"/>
              <a:t>Direction</a:t>
            </a:r>
            <a:r>
              <a:rPr lang="fr-BE" sz="3000" dirty="0"/>
              <a:t> </a:t>
            </a:r>
            <a:r>
              <a:rPr lang="fr-BE" sz="3000" dirty="0">
                <a:hlinkClick r:id="rId3"/>
              </a:rPr>
              <a:t>direction@cndbw.be</a:t>
            </a:r>
            <a:endParaRPr lang="fr-BE" sz="3000" dirty="0"/>
          </a:p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BE" sz="30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Titulaires</a:t>
            </a:r>
            <a:endParaRPr sz="3000" dirty="0"/>
          </a:p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FR" sz="30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Educateur de niveau : Mme Demol</a:t>
            </a:r>
            <a:endParaRPr lang="fr-FR" sz="3000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BE" sz="3000" dirty="0"/>
              <a:t> </a:t>
            </a:r>
            <a:r>
              <a:rPr sz="3000" dirty="0"/>
              <a:t>PMS</a:t>
            </a:r>
          </a:p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BE" sz="3000" dirty="0"/>
              <a:t> </a:t>
            </a:r>
            <a:r>
              <a:rPr sz="3000" dirty="0"/>
              <a:t>Gestion du stress (</a:t>
            </a:r>
            <a:r>
              <a:rPr sz="3000" dirty="0" err="1"/>
              <a:t>rdv</a:t>
            </a:r>
            <a:r>
              <a:rPr sz="3000" dirty="0"/>
              <a:t> avec le </a:t>
            </a:r>
            <a:r>
              <a:rPr sz="3000" dirty="0" err="1"/>
              <a:t>professeur</a:t>
            </a:r>
            <a:r>
              <a:rPr sz="3000" dirty="0"/>
              <a:t>)</a:t>
            </a:r>
          </a:p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BE" sz="3000" dirty="0"/>
              <a:t> </a:t>
            </a:r>
            <a:r>
              <a:rPr sz="3000" dirty="0" err="1"/>
              <a:t>Secrétariat</a:t>
            </a:r>
            <a:r>
              <a:rPr sz="3000" dirty="0"/>
              <a:t> / </a:t>
            </a:r>
            <a:r>
              <a:rPr sz="3000" dirty="0" err="1"/>
              <a:t>Infirmerie</a:t>
            </a:r>
            <a:endParaRPr sz="3000" dirty="0"/>
          </a:p>
          <a:p>
            <a:pPr marL="342900" indent="-342900" defTabSz="274320" fontAlgn="auto">
              <a:spcBef>
                <a:spcPts val="2100"/>
              </a:spcBef>
              <a:spcAft>
                <a:spcPts val="853"/>
              </a:spcAft>
              <a:buFont typeface="Arial"/>
              <a:buBlip>
                <a:blip r:embed="rId2"/>
              </a:buBlip>
              <a:defRPr sz="2160"/>
            </a:pPr>
            <a:r>
              <a:rPr lang="fr-BE" sz="30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 Site internet </a:t>
            </a:r>
            <a:r>
              <a:rPr lang="fr-BE" sz="3000" u="sng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www.cndbw.eu</a:t>
            </a:r>
            <a:endParaRPr lang="fr-BE" sz="3000" u="sng" dirty="0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  <a:tileRect/>
              </a:gra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Questions ?">
            <a:extLst>
              <a:ext uri="{FF2B5EF4-FFF2-40B4-BE49-F238E27FC236}">
                <a16:creationId xmlns:a16="http://schemas.microsoft.com/office/drawing/2014/main" id="{D5EBA0EB-2A86-4AFE-A491-98C06BF99C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70000" y="3600381"/>
            <a:ext cx="10464800" cy="2540000"/>
          </a:xfrm>
        </p:spPr>
        <p:txBody>
          <a:bodyPr>
            <a:normAutofit/>
          </a:bodyPr>
          <a:lstStyle/>
          <a:p>
            <a:pPr algn="ctr" defTabSz="650230" fontAlgn="auto">
              <a:spcAft>
                <a:spcPts val="0"/>
              </a:spcAft>
              <a:defRPr/>
            </a:pPr>
            <a:r>
              <a:rPr lang="fr-BE" sz="66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</a:rPr>
              <a:t>Questions ?</a:t>
            </a:r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Merci à tous">
            <a:extLst>
              <a:ext uri="{FF2B5EF4-FFF2-40B4-BE49-F238E27FC236}">
                <a16:creationId xmlns:a16="http://schemas.microsoft.com/office/drawing/2014/main" id="{451CAE13-1EF5-4277-B04F-57EAF80506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7524" y="4551893"/>
            <a:ext cx="9029751" cy="649814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 defTabSz="457200" fontAlgn="auto">
              <a:spcAft>
                <a:spcPts val="0"/>
              </a:spcAft>
              <a:defRPr/>
            </a:pPr>
            <a:r>
              <a:rPr lang="en-US" sz="7200" dirty="0">
                <a:gradFill flip="none"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Merci</a:t>
            </a:r>
            <a:endParaRPr lang="en-US" sz="7200" dirty="0" err="1">
              <a:gradFill flip="none"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580000" scaled="0"/>
                <a:tileRect/>
              </a:gradFill>
              <a:effectLst>
                <a:glow rad="38100">
                  <a:prstClr val="black">
                    <a:lumMod val="65000"/>
                    <a:lumOff val="35000"/>
                    <a:alpha val="50000"/>
                  </a:prstClr>
                </a:glow>
                <a:outerShdw blurRad="28575" dist="31750" dir="132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A993C7-E459-48D1-8416-807341C56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1102" r="6905" b="29688"/>
          <a:stretch>
            <a:fillRect/>
          </a:stretch>
        </p:blipFill>
        <p:spPr bwMode="auto">
          <a:xfrm>
            <a:off x="1931988" y="0"/>
            <a:ext cx="9140825" cy="952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Zoom de diapositive 2">
                <a:extLst>
                  <a:ext uri="{FF2B5EF4-FFF2-40B4-BE49-F238E27FC236}">
                    <a16:creationId xmlns:a16="http://schemas.microsoft.com/office/drawing/2014/main" id="{C1AE590A-ADC9-4673-83AC-D325333A348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2729353"/>
                  </p:ext>
                </p:extLst>
              </p:nvPr>
            </p:nvGraphicFramePr>
            <p:xfrm>
              <a:off x="10076328" y="7557246"/>
              <a:ext cx="2928471" cy="2196353"/>
            </p:xfrm>
            <a:graphic>
              <a:graphicData uri="http://schemas.microsoft.com/office/powerpoint/2016/slidezoom">
                <pslz:sldZm>
                  <pslz:sldZmObj sldId="281" cId="0">
                    <pslz:zmPr id="{A002F01F-4789-4AA0-BD84-8FA1E7083805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28471" cy="219635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Zoom de diapositive 2">
                <a:extLst>
                  <a:ext uri="{FF2B5EF4-FFF2-40B4-BE49-F238E27FC236}">
                    <a16:creationId xmlns:a16="http://schemas.microsoft.com/office/drawing/2014/main" id="{C1AE590A-ADC9-4673-83AC-D325333A348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76328" y="7557246"/>
                <a:ext cx="2928471" cy="219635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Zoom de diapositive 2">
                <a:extLst>
                  <a:ext uri="{FF2B5EF4-FFF2-40B4-BE49-F238E27FC236}">
                    <a16:creationId xmlns:a16="http://schemas.microsoft.com/office/drawing/2014/main" id="{9838D0FA-4674-4CDA-9D33-71E1CF849E3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54986385"/>
                  </p:ext>
                </p:extLst>
              </p:nvPr>
            </p:nvGraphicFramePr>
            <p:xfrm>
              <a:off x="10291482" y="7718612"/>
              <a:ext cx="2713317" cy="2034988"/>
            </p:xfrm>
            <a:graphic>
              <a:graphicData uri="http://schemas.microsoft.com/office/powerpoint/2016/slidezoom">
                <pslz:sldZm>
                  <pslz:sldZmObj sldId="281" cId="0">
                    <pslz:zmPr id="{6086B32B-CDE4-4093-93CF-ABF75CF8931E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713317" cy="203498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Zoom de diapositive 2">
                <a:extLst>
                  <a:ext uri="{FF2B5EF4-FFF2-40B4-BE49-F238E27FC236}">
                    <a16:creationId xmlns:a16="http://schemas.microsoft.com/office/drawing/2014/main" id="{9838D0FA-4674-4CDA-9D33-71E1CF849E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91482" y="7718612"/>
                <a:ext cx="2713317" cy="2034988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pic>
        <p:nvPicPr>
          <p:cNvPr id="8" name="Image 7" descr="Une image contenant texte, document, papier, écriture manuscrite&#10;&#10;Description générée automatiquement">
            <a:extLst>
              <a:ext uri="{FF2B5EF4-FFF2-40B4-BE49-F238E27FC236}">
                <a16:creationId xmlns:a16="http://schemas.microsoft.com/office/drawing/2014/main" id="{97D9CA11-3CCC-3E9A-7667-0134719B79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46" y="0"/>
            <a:ext cx="7781094" cy="975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 4" descr="Une image contenant bâtiment, porte, cuisine&#10;&#10;Description générée automatiquement">
            <a:extLst>
              <a:ext uri="{FF2B5EF4-FFF2-40B4-BE49-F238E27FC236}">
                <a16:creationId xmlns:a16="http://schemas.microsoft.com/office/drawing/2014/main" id="{3573B49A-27CA-45E6-B4B8-70F105CD3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t="2499" r="17477" b="41859"/>
          <a:stretch>
            <a:fillRect/>
          </a:stretch>
        </p:blipFill>
        <p:spPr bwMode="auto">
          <a:xfrm>
            <a:off x="1854200" y="260350"/>
            <a:ext cx="9296400" cy="899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" name="Zoom de diapositive 2">
                <a:extLst>
                  <a:ext uri="{FF2B5EF4-FFF2-40B4-BE49-F238E27FC236}">
                    <a16:creationId xmlns:a16="http://schemas.microsoft.com/office/drawing/2014/main" id="{034066E0-9DCA-47CE-B284-DE2376B61B7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50602564"/>
                  </p:ext>
                </p:extLst>
              </p:nvPr>
            </p:nvGraphicFramePr>
            <p:xfrm>
              <a:off x="10004612" y="7503458"/>
              <a:ext cx="3000188" cy="2250141"/>
            </p:xfrm>
            <a:graphic>
              <a:graphicData uri="http://schemas.microsoft.com/office/powerpoint/2016/slidezoom">
                <pslz:sldZm>
                  <pslz:sldZmObj sldId="265" cId="0">
                    <pslz:zmPr id="{F5907019-DC45-4D58-906D-A94795BD50CF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00188" cy="225014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" name="Zoom de diapositive 2">
                <a:extLst>
                  <a:ext uri="{FF2B5EF4-FFF2-40B4-BE49-F238E27FC236}">
                    <a16:creationId xmlns:a16="http://schemas.microsoft.com/office/drawing/2014/main" id="{034066E0-9DCA-47CE-B284-DE2376B61B7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04612" y="7503458"/>
                <a:ext cx="3000188" cy="225014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8602E9-5070-44EE-8326-B37A32C51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B86472E-FE71-465D-9ABC-1E2D39E2D8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4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D134EF8A-F31C-4588-BF65-1C1F2EB8C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328" y="398035"/>
            <a:ext cx="8733648" cy="7515786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6" name="Zoom de diapositive 5">
                <a:extLst>
                  <a:ext uri="{FF2B5EF4-FFF2-40B4-BE49-F238E27FC236}">
                    <a16:creationId xmlns:a16="http://schemas.microsoft.com/office/drawing/2014/main" id="{1CAC142A-E673-4E61-8AF7-90B39282939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35565542"/>
                  </p:ext>
                </p:extLst>
              </p:nvPr>
            </p:nvGraphicFramePr>
            <p:xfrm>
              <a:off x="10606046" y="7913821"/>
              <a:ext cx="2257507" cy="1693130"/>
            </p:xfrm>
            <a:graphic>
              <a:graphicData uri="http://schemas.microsoft.com/office/powerpoint/2016/slidezoom">
                <pslz:sldZm>
                  <pslz:sldZmObj sldId="269" cId="0">
                    <pslz:zmPr id="{8171B06B-B75A-43F2-9487-130E580B77F4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257507" cy="169313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6" name="Zoom de diapositive 5">
                <a:extLst>
                  <a:ext uri="{FF2B5EF4-FFF2-40B4-BE49-F238E27FC236}">
                    <a16:creationId xmlns:a16="http://schemas.microsoft.com/office/drawing/2014/main" id="{1CAC142A-E673-4E61-8AF7-90B39282939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06046" y="7913821"/>
                <a:ext cx="2257507" cy="169313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5218157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Maillage">
  <a:themeElements>
    <a:clrScheme name="Maillage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aillag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illag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Chalkboard">
  <a:themeElements>
    <a:clrScheme name="Chalkboard">
      <a:dk1>
        <a:srgbClr val="000000"/>
      </a:dk1>
      <a:lt1>
        <a:srgbClr val="FFFFFF"/>
      </a:lt1>
      <a:dk2>
        <a:srgbClr val="51504D"/>
      </a:dk2>
      <a:lt2>
        <a:srgbClr val="CBC8C2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Chalkboard">
      <a:majorFont>
        <a:latin typeface="Chalkduster"/>
        <a:ea typeface="Chalkduster"/>
        <a:cs typeface="Chalkduster"/>
      </a:majorFont>
      <a:minorFont>
        <a:latin typeface="Chalkduster"/>
        <a:ea typeface="Chalkduster"/>
        <a:cs typeface="Chalkduster"/>
      </a:minorFont>
    </a:fontScheme>
    <a:fmtScheme name="Chalkbo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r="162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63500" dir="162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63500" dist="25400" dir="2700000" rotWithShape="0">
                <a:srgbClr val="000000">
                  <a:alpha val="70000"/>
                </a:srgbClr>
              </a:outerShdw>
            </a:effectLst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>
          <a:noFil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Chalkduste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652</Words>
  <Application>Microsoft Office PowerPoint</Application>
  <PresentationFormat>Custom</PresentationFormat>
  <Paragraphs>130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Maillage</vt:lpstr>
      <vt:lpstr>Bienvenue     en    S1E</vt:lpstr>
      <vt:lpstr>PowerPoint Presentation</vt:lpstr>
      <vt:lpstr>co-titulaires</vt:lpstr>
      <vt:lpstr>Le groupe classe</vt:lpstr>
      <vt:lpstr>Le conseil de classe</vt:lpstr>
      <vt:lpstr>RéunionS </vt:lpstr>
      <vt:lpstr>Journal De Classe (1)</vt:lpstr>
      <vt:lpstr>Journal De Classe (2)</vt:lpstr>
      <vt:lpstr>Règles et discipline</vt:lpstr>
      <vt:lpstr>La vie à l’école</vt:lpstr>
      <vt:lpstr>Outils d’aide</vt:lpstr>
      <vt:lpstr>Informations</vt:lpstr>
      <vt:lpstr>Le bulletin</vt:lpstr>
      <vt:lpstr>Smartschool</vt:lpstr>
      <vt:lpstr>Réseaux sociaux </vt:lpstr>
      <vt:lpstr>Personnes de contact</vt:lpstr>
      <vt:lpstr>Questions ?</vt:lpstr>
      <vt:lpstr>Merci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Bienvenue  en  1E</dc:title>
  <dc:creator>François Laurent</dc:creator>
  <cp:lastModifiedBy>François Laurent</cp:lastModifiedBy>
  <cp:revision>8</cp:revision>
  <dcterms:created xsi:type="dcterms:W3CDTF">2020-09-07T14:44:06Z</dcterms:created>
  <dcterms:modified xsi:type="dcterms:W3CDTF">2026-09-06T10:39:51Z</dcterms:modified>
</cp:coreProperties>
</file>